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Montserrat"/>
      <p:regular r:id="rId27"/>
      <p:bold r:id="rId28"/>
      <p:italic r:id="rId29"/>
      <p:boldItalic r:id="rId30"/>
    </p:embeddedFont>
    <p:embeddedFont>
      <p:font typeface="Montserrat Medium"/>
      <p:regular r:id="rId31"/>
      <p:bold r:id="rId32"/>
      <p:italic r:id="rId33"/>
      <p:boldItalic r:id="rId34"/>
    </p:embeddedFont>
    <p:embeddedFont>
      <p:font typeface="Montserrat ExtraLight"/>
      <p:regular r:id="rId35"/>
      <p:bold r:id="rId36"/>
      <p:italic r:id="rId37"/>
      <p:boldItalic r:id="rId38"/>
    </p:embeddedFont>
    <p:embeddedFont>
      <p:font typeface="Montserrat ExtraBold"/>
      <p:bold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ExtraBold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bold.fntdata"/><Relationship Id="rId13" Type="http://schemas.openxmlformats.org/officeDocument/2006/relationships/slide" Target="slides/slide8.xml"/><Relationship Id="rId35" Type="http://schemas.openxmlformats.org/officeDocument/2006/relationships/font" Target="fonts/MontserratExtraLight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bold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ExtraLigh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ExtraLight-bold.fntdata"/><Relationship Id="rId17" Type="http://schemas.openxmlformats.org/officeDocument/2006/relationships/slide" Target="slides/slide12.xml"/><Relationship Id="rId39" Type="http://schemas.openxmlformats.org/officeDocument/2006/relationships/font" Target="fonts/MontserratExtraBold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ExtraLigh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72ba295b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72ba295b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aeb19eaaa7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aeb19eaaa7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aeb19eaaa7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aeb19eaaa7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aeb19eaaa7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aeb19eaaa7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aeb19eaaa7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aeb19eaaa7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aeb19eaaa7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2aeb19eaaa7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aeb19eaaa7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aeb19eaaa7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aeb19eaaa7_0_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2aeb19eaaa7_0_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aeb19eaaa7_0_8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aeb19eaaa7_0_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aeb19eaaa7_0_8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2aeb19eaaa7_0_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aeb19eaaa7_0_8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2aeb19eaaa7_0_8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aeb19eaaa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aeb19eaaa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aeb19eaaa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2aeb19eaaa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aeb19eaaa7_0_8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aeb19eaaa7_0_8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aeb19eaaa7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aeb19eaaa7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aeb19eaaa7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aeb19eaaa7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aeb19eaaa7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aeb19eaaa7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aeb19eaaa7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aeb19eaaa7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aeb19eaaa7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aeb19eaaa7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aeb19eaaa7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aeb19eaaa7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aeb19eaaa7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aeb19eaaa7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-76150" y="-17275"/>
            <a:ext cx="4437273" cy="5178026"/>
          </a:xfrm>
          <a:custGeom>
            <a:rect b="b" l="l" r="r" t="t"/>
            <a:pathLst>
              <a:path extrusionOk="0" h="82142" w="70391">
                <a:moveTo>
                  <a:pt x="42234" y="0"/>
                </a:moveTo>
                <a:cubicBezTo>
                  <a:pt x="15940" y="0"/>
                  <a:pt x="0" y="18500"/>
                  <a:pt x="0" y="41071"/>
                </a:cubicBezTo>
                <a:cubicBezTo>
                  <a:pt x="0" y="63642"/>
                  <a:pt x="15940" y="82141"/>
                  <a:pt x="42234" y="82141"/>
                </a:cubicBezTo>
                <a:cubicBezTo>
                  <a:pt x="61664" y="82141"/>
                  <a:pt x="70390" y="72601"/>
                  <a:pt x="70390" y="72601"/>
                </a:cubicBezTo>
                <a:lnTo>
                  <a:pt x="59454" y="57941"/>
                </a:lnTo>
                <a:cubicBezTo>
                  <a:pt x="59454" y="57941"/>
                  <a:pt x="53753" y="63875"/>
                  <a:pt x="42583" y="63875"/>
                </a:cubicBezTo>
                <a:cubicBezTo>
                  <a:pt x="29087" y="63875"/>
                  <a:pt x="19663" y="54683"/>
                  <a:pt x="19663" y="41071"/>
                </a:cubicBezTo>
                <a:cubicBezTo>
                  <a:pt x="19663" y="27342"/>
                  <a:pt x="29203" y="18150"/>
                  <a:pt x="42583" y="18150"/>
                </a:cubicBezTo>
                <a:cubicBezTo>
                  <a:pt x="51309" y="18150"/>
                  <a:pt x="59454" y="24084"/>
                  <a:pt x="59454" y="24084"/>
                </a:cubicBezTo>
                <a:lnTo>
                  <a:pt x="70390" y="9541"/>
                </a:lnTo>
                <a:cubicBezTo>
                  <a:pt x="70390" y="9541"/>
                  <a:pt x="61781" y="0"/>
                  <a:pt x="42234" y="0"/>
                </a:cubicBezTo>
                <a:close/>
              </a:path>
            </a:pathLst>
          </a:custGeom>
          <a:solidFill>
            <a:srgbClr val="FFFFFF">
              <a:alpha val="8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 rot="5232576">
            <a:off x="-1973239" y="1313313"/>
            <a:ext cx="4483119" cy="5234625"/>
          </a:xfrm>
          <a:custGeom>
            <a:rect b="b" l="l" r="r" t="t"/>
            <a:pathLst>
              <a:path extrusionOk="0" h="492434" w="421738">
                <a:moveTo>
                  <a:pt x="421738" y="435011"/>
                </a:moveTo>
                <a:cubicBezTo>
                  <a:pt x="421738" y="435011"/>
                  <a:pt x="368920" y="492434"/>
                  <a:pt x="253260" y="492434"/>
                </a:cubicBezTo>
                <a:cubicBezTo>
                  <a:pt x="95074" y="492434"/>
                  <a:pt x="0" y="381650"/>
                  <a:pt x="0" y="246217"/>
                </a:cubicBezTo>
                <a:cubicBezTo>
                  <a:pt x="0" y="110784"/>
                  <a:pt x="95345" y="0"/>
                  <a:pt x="253260" y="0"/>
                </a:cubicBezTo>
                <a:cubicBezTo>
                  <a:pt x="369732" y="0"/>
                  <a:pt x="421738" y="57424"/>
                  <a:pt x="421738" y="57424"/>
                </a:cubicBezTo>
                <a:lnTo>
                  <a:pt x="356460" y="144642"/>
                </a:lnTo>
                <a:cubicBezTo>
                  <a:pt x="356460" y="144642"/>
                  <a:pt x="307704" y="109159"/>
                  <a:pt x="254885" y="109159"/>
                </a:cubicBezTo>
                <a:cubicBezTo>
                  <a:pt x="174709" y="109159"/>
                  <a:pt x="118098" y="164145"/>
                  <a:pt x="118098" y="245946"/>
                </a:cubicBezTo>
                <a:cubicBezTo>
                  <a:pt x="118098" y="327748"/>
                  <a:pt x="174709" y="383005"/>
                  <a:pt x="254885" y="383005"/>
                </a:cubicBezTo>
                <a:cubicBezTo>
                  <a:pt x="321789" y="383005"/>
                  <a:pt x="356460" y="347521"/>
                  <a:pt x="356460" y="347521"/>
                </a:cubicBezTo>
                <a:lnTo>
                  <a:pt x="421738" y="435011"/>
                </a:lnTo>
                <a:close/>
              </a:path>
            </a:pathLst>
          </a:custGeom>
          <a:gradFill>
            <a:gsLst>
              <a:gs pos="0">
                <a:srgbClr val="BED600"/>
              </a:gs>
              <a:gs pos="50000">
                <a:srgbClr val="2C7DC7"/>
              </a:gs>
              <a:gs pos="100000">
                <a:srgbClr val="00338D"/>
              </a:gs>
            </a:gsLst>
            <a:lin ang="2159936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;p2"/>
          <p:cNvGrpSpPr/>
          <p:nvPr/>
        </p:nvGrpSpPr>
        <p:grpSpPr>
          <a:xfrm>
            <a:off x="4384680" y="1559296"/>
            <a:ext cx="2806472" cy="379104"/>
            <a:chOff x="233450" y="2348425"/>
            <a:chExt cx="7148425" cy="965625"/>
          </a:xfrm>
        </p:grpSpPr>
        <p:sp>
          <p:nvSpPr>
            <p:cNvPr id="32" name="Google Shape;32;p2"/>
            <p:cNvSpPr/>
            <p:nvPr/>
          </p:nvSpPr>
          <p:spPr>
            <a:xfrm>
              <a:off x="233450" y="2806900"/>
              <a:ext cx="451325" cy="507150"/>
            </a:xfrm>
            <a:custGeom>
              <a:rect b="b" l="l" r="r" t="t"/>
              <a:pathLst>
                <a:path extrusionOk="0" h="20286" w="18053">
                  <a:moveTo>
                    <a:pt x="10994" y="0"/>
                  </a:moveTo>
                  <a:cubicBezTo>
                    <a:pt x="10882" y="0"/>
                    <a:pt x="10769" y="2"/>
                    <a:pt x="10656" y="6"/>
                  </a:cubicBezTo>
                  <a:cubicBezTo>
                    <a:pt x="4797" y="6"/>
                    <a:pt x="187" y="3944"/>
                    <a:pt x="187" y="10092"/>
                  </a:cubicBezTo>
                  <a:cubicBezTo>
                    <a:pt x="1" y="15686"/>
                    <a:pt x="4521" y="20285"/>
                    <a:pt x="10058" y="20285"/>
                  </a:cubicBezTo>
                  <a:cubicBezTo>
                    <a:pt x="10225" y="20285"/>
                    <a:pt x="10392" y="20281"/>
                    <a:pt x="10560" y="20273"/>
                  </a:cubicBezTo>
                  <a:cubicBezTo>
                    <a:pt x="10668" y="20277"/>
                    <a:pt x="10776" y="20278"/>
                    <a:pt x="10883" y="20278"/>
                  </a:cubicBezTo>
                  <a:cubicBezTo>
                    <a:pt x="13560" y="20278"/>
                    <a:pt x="16206" y="19135"/>
                    <a:pt x="18052" y="17103"/>
                  </a:cubicBezTo>
                  <a:lnTo>
                    <a:pt x="14787" y="14126"/>
                  </a:lnTo>
                  <a:cubicBezTo>
                    <a:pt x="13826" y="15374"/>
                    <a:pt x="12289" y="16047"/>
                    <a:pt x="10753" y="16047"/>
                  </a:cubicBezTo>
                  <a:cubicBezTo>
                    <a:pt x="7487" y="16047"/>
                    <a:pt x="5278" y="13645"/>
                    <a:pt x="5278" y="10092"/>
                  </a:cubicBezTo>
                  <a:cubicBezTo>
                    <a:pt x="5086" y="6922"/>
                    <a:pt x="7583" y="4233"/>
                    <a:pt x="10753" y="4233"/>
                  </a:cubicBezTo>
                  <a:cubicBezTo>
                    <a:pt x="10850" y="4227"/>
                    <a:pt x="10947" y="4224"/>
                    <a:pt x="11043" y="4224"/>
                  </a:cubicBezTo>
                  <a:cubicBezTo>
                    <a:pt x="12470" y="4224"/>
                    <a:pt x="13791" y="4882"/>
                    <a:pt x="14691" y="5962"/>
                  </a:cubicBezTo>
                  <a:lnTo>
                    <a:pt x="17860" y="2888"/>
                  </a:lnTo>
                  <a:cubicBezTo>
                    <a:pt x="16020" y="1047"/>
                    <a:pt x="13562" y="0"/>
                    <a:pt x="10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13550" y="2963125"/>
              <a:ext cx="302600" cy="338600"/>
            </a:xfrm>
            <a:custGeom>
              <a:rect b="b" l="l" r="r" t="t"/>
              <a:pathLst>
                <a:path extrusionOk="0" h="13544" w="12104">
                  <a:moveTo>
                    <a:pt x="289" y="1"/>
                  </a:moveTo>
                  <a:lnTo>
                    <a:pt x="289" y="3458"/>
                  </a:lnTo>
                  <a:lnTo>
                    <a:pt x="6340" y="3458"/>
                  </a:lnTo>
                  <a:lnTo>
                    <a:pt x="1" y="10086"/>
                  </a:lnTo>
                  <a:lnTo>
                    <a:pt x="1" y="13544"/>
                  </a:lnTo>
                  <a:lnTo>
                    <a:pt x="12103" y="13544"/>
                  </a:lnTo>
                  <a:lnTo>
                    <a:pt x="12103" y="10086"/>
                  </a:lnTo>
                  <a:lnTo>
                    <a:pt x="5284" y="10086"/>
                  </a:lnTo>
                  <a:lnTo>
                    <a:pt x="11815" y="3362"/>
                  </a:lnTo>
                  <a:lnTo>
                    <a:pt x="118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069075" y="2950925"/>
              <a:ext cx="357675" cy="360925"/>
            </a:xfrm>
            <a:custGeom>
              <a:rect b="b" l="l" r="r" t="t"/>
              <a:pathLst>
                <a:path extrusionOk="0" h="14437" w="14307">
                  <a:moveTo>
                    <a:pt x="7644" y="3077"/>
                  </a:moveTo>
                  <a:cubicBezTo>
                    <a:pt x="9024" y="3077"/>
                    <a:pt x="10266" y="4287"/>
                    <a:pt x="10081" y="5675"/>
                  </a:cubicBezTo>
                  <a:lnTo>
                    <a:pt x="4414" y="5675"/>
                  </a:lnTo>
                  <a:cubicBezTo>
                    <a:pt x="4606" y="4139"/>
                    <a:pt x="5951" y="3082"/>
                    <a:pt x="7487" y="3082"/>
                  </a:cubicBezTo>
                  <a:cubicBezTo>
                    <a:pt x="7540" y="3079"/>
                    <a:pt x="7592" y="3077"/>
                    <a:pt x="7644" y="3077"/>
                  </a:cubicBezTo>
                  <a:close/>
                  <a:moveTo>
                    <a:pt x="7151" y="1"/>
                  </a:moveTo>
                  <a:cubicBezTo>
                    <a:pt x="3176" y="1"/>
                    <a:pt x="1" y="3291"/>
                    <a:pt x="188" y="7308"/>
                  </a:cubicBezTo>
                  <a:cubicBezTo>
                    <a:pt x="188" y="11919"/>
                    <a:pt x="3549" y="14416"/>
                    <a:pt x="7583" y="14416"/>
                  </a:cubicBezTo>
                  <a:cubicBezTo>
                    <a:pt x="7758" y="14430"/>
                    <a:pt x="7931" y="14437"/>
                    <a:pt x="8104" y="14437"/>
                  </a:cubicBezTo>
                  <a:cubicBezTo>
                    <a:pt x="10314" y="14437"/>
                    <a:pt x="12387" y="13316"/>
                    <a:pt x="13635" y="11534"/>
                  </a:cubicBezTo>
                  <a:lnTo>
                    <a:pt x="10561" y="9613"/>
                  </a:lnTo>
                  <a:cubicBezTo>
                    <a:pt x="9889" y="10574"/>
                    <a:pt x="8736" y="11054"/>
                    <a:pt x="7583" y="11054"/>
                  </a:cubicBezTo>
                  <a:cubicBezTo>
                    <a:pt x="6047" y="11054"/>
                    <a:pt x="4702" y="9998"/>
                    <a:pt x="4414" y="8461"/>
                  </a:cubicBezTo>
                  <a:lnTo>
                    <a:pt x="14211" y="8461"/>
                  </a:lnTo>
                  <a:cubicBezTo>
                    <a:pt x="14307" y="8077"/>
                    <a:pt x="14307" y="7788"/>
                    <a:pt x="14211" y="7404"/>
                  </a:cubicBezTo>
                  <a:cubicBezTo>
                    <a:pt x="14211" y="2794"/>
                    <a:pt x="11425" y="8"/>
                    <a:pt x="7487" y="8"/>
                  </a:cubicBezTo>
                  <a:cubicBezTo>
                    <a:pt x="7375" y="3"/>
                    <a:pt x="7262" y="1"/>
                    <a:pt x="7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484375" y="2951125"/>
              <a:ext cx="314575" cy="360475"/>
            </a:xfrm>
            <a:custGeom>
              <a:rect b="b" l="l" r="r" t="t"/>
              <a:pathLst>
                <a:path extrusionOk="0" h="14419" w="12583">
                  <a:moveTo>
                    <a:pt x="7588" y="0"/>
                  </a:moveTo>
                  <a:cubicBezTo>
                    <a:pt x="3362" y="0"/>
                    <a:pt x="0" y="2786"/>
                    <a:pt x="0" y="7204"/>
                  </a:cubicBezTo>
                  <a:cubicBezTo>
                    <a:pt x="0" y="11718"/>
                    <a:pt x="3362" y="14408"/>
                    <a:pt x="7588" y="14408"/>
                  </a:cubicBezTo>
                  <a:cubicBezTo>
                    <a:pt x="7719" y="14415"/>
                    <a:pt x="7848" y="14418"/>
                    <a:pt x="7978" y="14418"/>
                  </a:cubicBezTo>
                  <a:cubicBezTo>
                    <a:pt x="9659" y="14418"/>
                    <a:pt x="11245" y="13838"/>
                    <a:pt x="12583" y="12679"/>
                  </a:cubicBezTo>
                  <a:lnTo>
                    <a:pt x="10085" y="9701"/>
                  </a:lnTo>
                  <a:cubicBezTo>
                    <a:pt x="9413" y="10374"/>
                    <a:pt x="8549" y="10758"/>
                    <a:pt x="7684" y="10758"/>
                  </a:cubicBezTo>
                  <a:cubicBezTo>
                    <a:pt x="5763" y="10662"/>
                    <a:pt x="4322" y="9125"/>
                    <a:pt x="4418" y="7204"/>
                  </a:cubicBezTo>
                  <a:cubicBezTo>
                    <a:pt x="4322" y="5379"/>
                    <a:pt x="5763" y="3842"/>
                    <a:pt x="7588" y="3746"/>
                  </a:cubicBezTo>
                  <a:cubicBezTo>
                    <a:pt x="8453" y="3746"/>
                    <a:pt x="9413" y="4131"/>
                    <a:pt x="9989" y="4899"/>
                  </a:cubicBezTo>
                  <a:lnTo>
                    <a:pt x="12583" y="1825"/>
                  </a:lnTo>
                  <a:cubicBezTo>
                    <a:pt x="11238" y="673"/>
                    <a:pt x="9413" y="0"/>
                    <a:pt x="75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851750" y="2787850"/>
              <a:ext cx="331400" cy="513875"/>
            </a:xfrm>
            <a:custGeom>
              <a:rect b="b" l="l" r="r" t="t"/>
              <a:pathLst>
                <a:path extrusionOk="0" h="20555" w="13256">
                  <a:moveTo>
                    <a:pt x="1" y="0"/>
                  </a:moveTo>
                  <a:lnTo>
                    <a:pt x="1" y="20555"/>
                  </a:lnTo>
                  <a:lnTo>
                    <a:pt x="4419" y="20555"/>
                  </a:lnTo>
                  <a:lnTo>
                    <a:pt x="4419" y="13255"/>
                  </a:lnTo>
                  <a:cubicBezTo>
                    <a:pt x="4419" y="11622"/>
                    <a:pt x="5284" y="10373"/>
                    <a:pt x="6820" y="10373"/>
                  </a:cubicBezTo>
                  <a:cubicBezTo>
                    <a:pt x="8453" y="10373"/>
                    <a:pt x="8838" y="11718"/>
                    <a:pt x="8838" y="13255"/>
                  </a:cubicBezTo>
                  <a:lnTo>
                    <a:pt x="8838" y="20555"/>
                  </a:lnTo>
                  <a:lnTo>
                    <a:pt x="13256" y="20555"/>
                  </a:lnTo>
                  <a:lnTo>
                    <a:pt x="13256" y="12198"/>
                  </a:lnTo>
                  <a:cubicBezTo>
                    <a:pt x="13256" y="9413"/>
                    <a:pt x="12007" y="6627"/>
                    <a:pt x="8261" y="6627"/>
                  </a:cubicBezTo>
                  <a:cubicBezTo>
                    <a:pt x="8183" y="6623"/>
                    <a:pt x="8106" y="6620"/>
                    <a:pt x="8028" y="6620"/>
                  </a:cubicBezTo>
                  <a:cubicBezTo>
                    <a:pt x="6571" y="6620"/>
                    <a:pt x="5149" y="7464"/>
                    <a:pt x="4419" y="8741"/>
                  </a:cubicBezTo>
                  <a:lnTo>
                    <a:pt x="4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56875" y="2821450"/>
              <a:ext cx="439450" cy="480275"/>
            </a:xfrm>
            <a:custGeom>
              <a:rect b="b" l="l" r="r" t="t"/>
              <a:pathLst>
                <a:path extrusionOk="0" h="19211" w="17578">
                  <a:moveTo>
                    <a:pt x="1" y="1"/>
                  </a:moveTo>
                  <a:lnTo>
                    <a:pt x="1" y="19211"/>
                  </a:lnTo>
                  <a:lnTo>
                    <a:pt x="4611" y="19211"/>
                  </a:lnTo>
                  <a:lnTo>
                    <a:pt x="4419" y="6628"/>
                  </a:lnTo>
                  <a:lnTo>
                    <a:pt x="4515" y="6628"/>
                  </a:lnTo>
                  <a:lnTo>
                    <a:pt x="12295" y="19211"/>
                  </a:lnTo>
                  <a:lnTo>
                    <a:pt x="17578" y="19211"/>
                  </a:lnTo>
                  <a:lnTo>
                    <a:pt x="17578" y="1"/>
                  </a:lnTo>
                  <a:lnTo>
                    <a:pt x="13063" y="1"/>
                  </a:lnTo>
                  <a:lnTo>
                    <a:pt x="13159" y="12487"/>
                  </a:lnTo>
                  <a:lnTo>
                    <a:pt x="13063" y="12487"/>
                  </a:lnTo>
                  <a:lnTo>
                    <a:pt x="53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973275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740" y="3077"/>
                  </a:moveTo>
                  <a:cubicBezTo>
                    <a:pt x="9120" y="3077"/>
                    <a:pt x="10362" y="4287"/>
                    <a:pt x="10177" y="5675"/>
                  </a:cubicBezTo>
                  <a:lnTo>
                    <a:pt x="4510" y="5675"/>
                  </a:lnTo>
                  <a:cubicBezTo>
                    <a:pt x="4702" y="4139"/>
                    <a:pt x="6047" y="3082"/>
                    <a:pt x="7583" y="3082"/>
                  </a:cubicBezTo>
                  <a:cubicBezTo>
                    <a:pt x="7636" y="3079"/>
                    <a:pt x="7688" y="3077"/>
                    <a:pt x="7740" y="3077"/>
                  </a:cubicBezTo>
                  <a:close/>
                  <a:moveTo>
                    <a:pt x="7151" y="1"/>
                  </a:moveTo>
                  <a:cubicBezTo>
                    <a:pt x="3176" y="1"/>
                    <a:pt x="1" y="3291"/>
                    <a:pt x="188" y="7308"/>
                  </a:cubicBezTo>
                  <a:cubicBezTo>
                    <a:pt x="188" y="11919"/>
                    <a:pt x="3549" y="14416"/>
                    <a:pt x="7583" y="14416"/>
                  </a:cubicBezTo>
                  <a:cubicBezTo>
                    <a:pt x="7770" y="14431"/>
                    <a:pt x="7956" y="14438"/>
                    <a:pt x="8140" y="14438"/>
                  </a:cubicBezTo>
                  <a:cubicBezTo>
                    <a:pt x="10337" y="14438"/>
                    <a:pt x="12402" y="13395"/>
                    <a:pt x="13731" y="11534"/>
                  </a:cubicBezTo>
                  <a:lnTo>
                    <a:pt x="10657" y="9613"/>
                  </a:lnTo>
                  <a:cubicBezTo>
                    <a:pt x="9985" y="10574"/>
                    <a:pt x="8832" y="11054"/>
                    <a:pt x="7679" y="11054"/>
                  </a:cubicBezTo>
                  <a:cubicBezTo>
                    <a:pt x="7620" y="11058"/>
                    <a:pt x="7560" y="11060"/>
                    <a:pt x="7501" y="11060"/>
                  </a:cubicBezTo>
                  <a:cubicBezTo>
                    <a:pt x="6039" y="11060"/>
                    <a:pt x="4787" y="9938"/>
                    <a:pt x="4510" y="8461"/>
                  </a:cubicBezTo>
                  <a:lnTo>
                    <a:pt x="14307" y="8461"/>
                  </a:lnTo>
                  <a:cubicBezTo>
                    <a:pt x="14307" y="8077"/>
                    <a:pt x="14307" y="7788"/>
                    <a:pt x="14307" y="7404"/>
                  </a:cubicBezTo>
                  <a:cubicBezTo>
                    <a:pt x="14307" y="2794"/>
                    <a:pt x="11521" y="8"/>
                    <a:pt x="7487" y="8"/>
                  </a:cubicBezTo>
                  <a:cubicBezTo>
                    <a:pt x="7375" y="3"/>
                    <a:pt x="7262" y="1"/>
                    <a:pt x="7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364550" y="2963125"/>
              <a:ext cx="590750" cy="338600"/>
            </a:xfrm>
            <a:custGeom>
              <a:rect b="b" l="l" r="r" t="t"/>
              <a:pathLst>
                <a:path extrusionOk="0" h="13544" w="23630">
                  <a:moveTo>
                    <a:pt x="1" y="1"/>
                  </a:moveTo>
                  <a:lnTo>
                    <a:pt x="4611" y="13544"/>
                  </a:lnTo>
                  <a:lnTo>
                    <a:pt x="9125" y="13544"/>
                  </a:lnTo>
                  <a:lnTo>
                    <a:pt x="11719" y="5091"/>
                  </a:lnTo>
                  <a:lnTo>
                    <a:pt x="11815" y="5091"/>
                  </a:lnTo>
                  <a:lnTo>
                    <a:pt x="14504" y="13544"/>
                  </a:lnTo>
                  <a:lnTo>
                    <a:pt x="18923" y="13544"/>
                  </a:lnTo>
                  <a:lnTo>
                    <a:pt x="23629" y="1"/>
                  </a:lnTo>
                  <a:lnTo>
                    <a:pt x="19019" y="1"/>
                  </a:lnTo>
                  <a:lnTo>
                    <a:pt x="16617" y="8549"/>
                  </a:lnTo>
                  <a:lnTo>
                    <a:pt x="14120" y="1"/>
                  </a:lnTo>
                  <a:lnTo>
                    <a:pt x="9606" y="1"/>
                  </a:lnTo>
                  <a:lnTo>
                    <a:pt x="7204" y="8549"/>
                  </a:lnTo>
                  <a:lnTo>
                    <a:pt x="7108" y="8549"/>
                  </a:lnTo>
                  <a:lnTo>
                    <a:pt x="48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969675" y="2951125"/>
              <a:ext cx="297775" cy="362600"/>
            </a:xfrm>
            <a:custGeom>
              <a:rect b="b" l="l" r="r" t="t"/>
              <a:pathLst>
                <a:path extrusionOk="0" h="14504" w="11911">
                  <a:moveTo>
                    <a:pt x="6436" y="0"/>
                  </a:moveTo>
                  <a:cubicBezTo>
                    <a:pt x="3842" y="0"/>
                    <a:pt x="865" y="1345"/>
                    <a:pt x="865" y="4611"/>
                  </a:cubicBezTo>
                  <a:cubicBezTo>
                    <a:pt x="865" y="7108"/>
                    <a:pt x="2882" y="8069"/>
                    <a:pt x="4707" y="8549"/>
                  </a:cubicBezTo>
                  <a:cubicBezTo>
                    <a:pt x="6532" y="8933"/>
                    <a:pt x="7396" y="9125"/>
                    <a:pt x="7396" y="10086"/>
                  </a:cubicBezTo>
                  <a:cubicBezTo>
                    <a:pt x="7396" y="10950"/>
                    <a:pt x="6532" y="11238"/>
                    <a:pt x="5859" y="11238"/>
                  </a:cubicBezTo>
                  <a:cubicBezTo>
                    <a:pt x="4515" y="11238"/>
                    <a:pt x="3362" y="10662"/>
                    <a:pt x="2498" y="9701"/>
                  </a:cubicBezTo>
                  <a:lnTo>
                    <a:pt x="0" y="12391"/>
                  </a:lnTo>
                  <a:cubicBezTo>
                    <a:pt x="1633" y="13736"/>
                    <a:pt x="3746" y="14504"/>
                    <a:pt x="5859" y="14504"/>
                  </a:cubicBezTo>
                  <a:cubicBezTo>
                    <a:pt x="8645" y="14504"/>
                    <a:pt x="11719" y="13255"/>
                    <a:pt x="11719" y="9894"/>
                  </a:cubicBezTo>
                  <a:cubicBezTo>
                    <a:pt x="11719" y="7204"/>
                    <a:pt x="9413" y="6148"/>
                    <a:pt x="7396" y="5763"/>
                  </a:cubicBezTo>
                  <a:cubicBezTo>
                    <a:pt x="5667" y="5379"/>
                    <a:pt x="4899" y="5187"/>
                    <a:pt x="4899" y="4323"/>
                  </a:cubicBezTo>
                  <a:cubicBezTo>
                    <a:pt x="4899" y="3554"/>
                    <a:pt x="5763" y="3266"/>
                    <a:pt x="6532" y="3266"/>
                  </a:cubicBezTo>
                  <a:cubicBezTo>
                    <a:pt x="7684" y="3266"/>
                    <a:pt x="8645" y="3746"/>
                    <a:pt x="9413" y="4515"/>
                  </a:cubicBezTo>
                  <a:lnTo>
                    <a:pt x="11911" y="1921"/>
                  </a:lnTo>
                  <a:cubicBezTo>
                    <a:pt x="10374" y="673"/>
                    <a:pt x="8453" y="0"/>
                    <a:pt x="6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88475" y="2806900"/>
              <a:ext cx="451325" cy="507150"/>
            </a:xfrm>
            <a:custGeom>
              <a:rect b="b" l="l" r="r" t="t"/>
              <a:pathLst>
                <a:path extrusionOk="0" h="20286" w="18053">
                  <a:moveTo>
                    <a:pt x="10994" y="0"/>
                  </a:moveTo>
                  <a:cubicBezTo>
                    <a:pt x="10882" y="0"/>
                    <a:pt x="10769" y="2"/>
                    <a:pt x="10657" y="6"/>
                  </a:cubicBezTo>
                  <a:cubicBezTo>
                    <a:pt x="4798" y="6"/>
                    <a:pt x="187" y="3944"/>
                    <a:pt x="187" y="10092"/>
                  </a:cubicBezTo>
                  <a:cubicBezTo>
                    <a:pt x="1" y="15686"/>
                    <a:pt x="4522" y="20285"/>
                    <a:pt x="10059" y="20285"/>
                  </a:cubicBezTo>
                  <a:cubicBezTo>
                    <a:pt x="10225" y="20285"/>
                    <a:pt x="10393" y="20281"/>
                    <a:pt x="10561" y="20273"/>
                  </a:cubicBezTo>
                  <a:cubicBezTo>
                    <a:pt x="10672" y="20277"/>
                    <a:pt x="10783" y="20278"/>
                    <a:pt x="10894" y="20278"/>
                  </a:cubicBezTo>
                  <a:cubicBezTo>
                    <a:pt x="13649" y="20278"/>
                    <a:pt x="16206" y="19135"/>
                    <a:pt x="18053" y="17103"/>
                  </a:cubicBezTo>
                  <a:lnTo>
                    <a:pt x="14787" y="14126"/>
                  </a:lnTo>
                  <a:cubicBezTo>
                    <a:pt x="13827" y="15374"/>
                    <a:pt x="12290" y="16047"/>
                    <a:pt x="10753" y="16047"/>
                  </a:cubicBezTo>
                  <a:cubicBezTo>
                    <a:pt x="7583" y="16047"/>
                    <a:pt x="5278" y="13645"/>
                    <a:pt x="5278" y="10092"/>
                  </a:cubicBezTo>
                  <a:cubicBezTo>
                    <a:pt x="5086" y="6922"/>
                    <a:pt x="7583" y="4233"/>
                    <a:pt x="10849" y="4233"/>
                  </a:cubicBezTo>
                  <a:cubicBezTo>
                    <a:pt x="10940" y="4227"/>
                    <a:pt x="11031" y="4224"/>
                    <a:pt x="11122" y="4224"/>
                  </a:cubicBezTo>
                  <a:cubicBezTo>
                    <a:pt x="12470" y="4224"/>
                    <a:pt x="13791" y="4882"/>
                    <a:pt x="14691" y="5962"/>
                  </a:cubicBezTo>
                  <a:lnTo>
                    <a:pt x="17861" y="2888"/>
                  </a:lnTo>
                  <a:cubicBezTo>
                    <a:pt x="16020" y="1047"/>
                    <a:pt x="13562" y="0"/>
                    <a:pt x="10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959125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404" y="3076"/>
                  </a:moveTo>
                  <a:cubicBezTo>
                    <a:pt x="7464" y="3076"/>
                    <a:pt x="7523" y="3078"/>
                    <a:pt x="7583" y="3082"/>
                  </a:cubicBezTo>
                  <a:cubicBezTo>
                    <a:pt x="7635" y="3079"/>
                    <a:pt x="7688" y="3077"/>
                    <a:pt x="7739" y="3077"/>
                  </a:cubicBezTo>
                  <a:cubicBezTo>
                    <a:pt x="9120" y="3077"/>
                    <a:pt x="10365" y="4287"/>
                    <a:pt x="10273" y="5675"/>
                  </a:cubicBezTo>
                  <a:lnTo>
                    <a:pt x="4510" y="5675"/>
                  </a:lnTo>
                  <a:cubicBezTo>
                    <a:pt x="4694" y="4198"/>
                    <a:pt x="5943" y="3076"/>
                    <a:pt x="7404" y="3076"/>
                  </a:cubicBezTo>
                  <a:close/>
                  <a:moveTo>
                    <a:pt x="7158" y="1"/>
                  </a:moveTo>
                  <a:cubicBezTo>
                    <a:pt x="3267" y="1"/>
                    <a:pt x="0" y="3291"/>
                    <a:pt x="187" y="7308"/>
                  </a:cubicBezTo>
                  <a:cubicBezTo>
                    <a:pt x="187" y="11919"/>
                    <a:pt x="3549" y="14416"/>
                    <a:pt x="7679" y="14416"/>
                  </a:cubicBezTo>
                  <a:cubicBezTo>
                    <a:pt x="7866" y="14431"/>
                    <a:pt x="8051" y="14438"/>
                    <a:pt x="8236" y="14438"/>
                  </a:cubicBezTo>
                  <a:cubicBezTo>
                    <a:pt x="10433" y="14438"/>
                    <a:pt x="12497" y="13395"/>
                    <a:pt x="13826" y="11534"/>
                  </a:cubicBezTo>
                  <a:lnTo>
                    <a:pt x="10657" y="9613"/>
                  </a:lnTo>
                  <a:cubicBezTo>
                    <a:pt x="9984" y="10574"/>
                    <a:pt x="8832" y="11054"/>
                    <a:pt x="7679" y="11054"/>
                  </a:cubicBezTo>
                  <a:cubicBezTo>
                    <a:pt x="7619" y="11058"/>
                    <a:pt x="7559" y="11060"/>
                    <a:pt x="7500" y="11060"/>
                  </a:cubicBezTo>
                  <a:cubicBezTo>
                    <a:pt x="6032" y="11060"/>
                    <a:pt x="4694" y="9938"/>
                    <a:pt x="4510" y="8461"/>
                  </a:cubicBezTo>
                  <a:lnTo>
                    <a:pt x="14307" y="8461"/>
                  </a:lnTo>
                  <a:cubicBezTo>
                    <a:pt x="14307" y="8077"/>
                    <a:pt x="14307" y="7788"/>
                    <a:pt x="14307" y="7404"/>
                  </a:cubicBezTo>
                  <a:cubicBezTo>
                    <a:pt x="14307" y="2794"/>
                    <a:pt x="11521" y="8"/>
                    <a:pt x="7487" y="8"/>
                  </a:cubicBezTo>
                  <a:cubicBezTo>
                    <a:pt x="7377" y="3"/>
                    <a:pt x="7267" y="1"/>
                    <a:pt x="7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393625" y="2953350"/>
              <a:ext cx="333800" cy="348375"/>
            </a:xfrm>
            <a:custGeom>
              <a:rect b="b" l="l" r="r" t="t"/>
              <a:pathLst>
                <a:path extrusionOk="0" h="13935" w="13352">
                  <a:moveTo>
                    <a:pt x="8192" y="0"/>
                  </a:moveTo>
                  <a:cubicBezTo>
                    <a:pt x="6570" y="0"/>
                    <a:pt x="5143" y="849"/>
                    <a:pt x="4323" y="2217"/>
                  </a:cubicBezTo>
                  <a:lnTo>
                    <a:pt x="4323" y="392"/>
                  </a:lnTo>
                  <a:lnTo>
                    <a:pt x="0" y="392"/>
                  </a:lnTo>
                  <a:lnTo>
                    <a:pt x="0" y="13935"/>
                  </a:lnTo>
                  <a:lnTo>
                    <a:pt x="4515" y="13935"/>
                  </a:lnTo>
                  <a:lnTo>
                    <a:pt x="4515" y="6635"/>
                  </a:lnTo>
                  <a:cubicBezTo>
                    <a:pt x="4515" y="5002"/>
                    <a:pt x="5283" y="3657"/>
                    <a:pt x="6916" y="3657"/>
                  </a:cubicBezTo>
                  <a:cubicBezTo>
                    <a:pt x="8453" y="3657"/>
                    <a:pt x="8933" y="5002"/>
                    <a:pt x="8933" y="6539"/>
                  </a:cubicBezTo>
                  <a:lnTo>
                    <a:pt x="8933" y="13935"/>
                  </a:lnTo>
                  <a:lnTo>
                    <a:pt x="13351" y="13935"/>
                  </a:lnTo>
                  <a:lnTo>
                    <a:pt x="13351" y="5482"/>
                  </a:lnTo>
                  <a:cubicBezTo>
                    <a:pt x="13351" y="2793"/>
                    <a:pt x="12007" y="7"/>
                    <a:pt x="8453" y="7"/>
                  </a:cubicBezTo>
                  <a:cubicBezTo>
                    <a:pt x="8365" y="3"/>
                    <a:pt x="8279" y="0"/>
                    <a:pt x="8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77825" y="2871875"/>
              <a:ext cx="242550" cy="437050"/>
            </a:xfrm>
            <a:custGeom>
              <a:rect b="b" l="l" r="r" t="t"/>
              <a:pathLst>
                <a:path extrusionOk="0" h="17482" w="9702">
                  <a:moveTo>
                    <a:pt x="2209" y="1"/>
                  </a:moveTo>
                  <a:lnTo>
                    <a:pt x="2209" y="3651"/>
                  </a:lnTo>
                  <a:lnTo>
                    <a:pt x="0" y="3651"/>
                  </a:lnTo>
                  <a:lnTo>
                    <a:pt x="0" y="7012"/>
                  </a:lnTo>
                  <a:lnTo>
                    <a:pt x="2209" y="7012"/>
                  </a:lnTo>
                  <a:lnTo>
                    <a:pt x="2209" y="12679"/>
                  </a:lnTo>
                  <a:cubicBezTo>
                    <a:pt x="2209" y="15561"/>
                    <a:pt x="3362" y="17482"/>
                    <a:pt x="7012" y="17482"/>
                  </a:cubicBezTo>
                  <a:cubicBezTo>
                    <a:pt x="7876" y="17482"/>
                    <a:pt x="8741" y="17386"/>
                    <a:pt x="9605" y="17098"/>
                  </a:cubicBezTo>
                  <a:lnTo>
                    <a:pt x="9509" y="13832"/>
                  </a:lnTo>
                  <a:cubicBezTo>
                    <a:pt x="9125" y="14024"/>
                    <a:pt x="8645" y="14024"/>
                    <a:pt x="8261" y="14024"/>
                  </a:cubicBezTo>
                  <a:cubicBezTo>
                    <a:pt x="6916" y="14024"/>
                    <a:pt x="6532" y="13352"/>
                    <a:pt x="6532" y="12199"/>
                  </a:cubicBezTo>
                  <a:lnTo>
                    <a:pt x="6532" y="7012"/>
                  </a:lnTo>
                  <a:lnTo>
                    <a:pt x="9701" y="7012"/>
                  </a:lnTo>
                  <a:lnTo>
                    <a:pt x="9701" y="3651"/>
                  </a:lnTo>
                  <a:lnTo>
                    <a:pt x="6532" y="3651"/>
                  </a:lnTo>
                  <a:lnTo>
                    <a:pt x="65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056500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740" y="3077"/>
                  </a:moveTo>
                  <a:cubicBezTo>
                    <a:pt x="9119" y="3077"/>
                    <a:pt x="10362" y="4287"/>
                    <a:pt x="10177" y="5675"/>
                  </a:cubicBezTo>
                  <a:lnTo>
                    <a:pt x="4510" y="5675"/>
                  </a:lnTo>
                  <a:cubicBezTo>
                    <a:pt x="4702" y="4139"/>
                    <a:pt x="5950" y="3082"/>
                    <a:pt x="7583" y="3082"/>
                  </a:cubicBezTo>
                  <a:cubicBezTo>
                    <a:pt x="7635" y="3079"/>
                    <a:pt x="7688" y="3077"/>
                    <a:pt x="7740" y="3077"/>
                  </a:cubicBezTo>
                  <a:close/>
                  <a:moveTo>
                    <a:pt x="7158" y="1"/>
                  </a:moveTo>
                  <a:cubicBezTo>
                    <a:pt x="3267" y="1"/>
                    <a:pt x="0" y="3291"/>
                    <a:pt x="187" y="7308"/>
                  </a:cubicBezTo>
                  <a:cubicBezTo>
                    <a:pt x="187" y="11919"/>
                    <a:pt x="3549" y="14416"/>
                    <a:pt x="7679" y="14416"/>
                  </a:cubicBezTo>
                  <a:cubicBezTo>
                    <a:pt x="7866" y="14431"/>
                    <a:pt x="8051" y="14438"/>
                    <a:pt x="8236" y="14438"/>
                  </a:cubicBezTo>
                  <a:cubicBezTo>
                    <a:pt x="10433" y="14438"/>
                    <a:pt x="12498" y="13395"/>
                    <a:pt x="13826" y="11534"/>
                  </a:cubicBezTo>
                  <a:lnTo>
                    <a:pt x="10657" y="9613"/>
                  </a:lnTo>
                  <a:cubicBezTo>
                    <a:pt x="9984" y="10574"/>
                    <a:pt x="8832" y="11054"/>
                    <a:pt x="7679" y="11054"/>
                  </a:cubicBezTo>
                  <a:cubicBezTo>
                    <a:pt x="7619" y="11058"/>
                    <a:pt x="7560" y="11060"/>
                    <a:pt x="7500" y="11060"/>
                  </a:cubicBezTo>
                  <a:cubicBezTo>
                    <a:pt x="6032" y="11060"/>
                    <a:pt x="4694" y="9938"/>
                    <a:pt x="4510" y="8461"/>
                  </a:cubicBezTo>
                  <a:lnTo>
                    <a:pt x="14307" y="8461"/>
                  </a:lnTo>
                  <a:lnTo>
                    <a:pt x="14307" y="7404"/>
                  </a:lnTo>
                  <a:cubicBezTo>
                    <a:pt x="14307" y="2794"/>
                    <a:pt x="11521" y="8"/>
                    <a:pt x="7487" y="8"/>
                  </a:cubicBezTo>
                  <a:cubicBezTo>
                    <a:pt x="7377" y="3"/>
                    <a:pt x="7267" y="1"/>
                    <a:pt x="7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491000" y="2953525"/>
              <a:ext cx="223325" cy="350600"/>
            </a:xfrm>
            <a:custGeom>
              <a:rect b="b" l="l" r="r" t="t"/>
              <a:pathLst>
                <a:path extrusionOk="0" h="14024" w="8933">
                  <a:moveTo>
                    <a:pt x="8069" y="0"/>
                  </a:moveTo>
                  <a:cubicBezTo>
                    <a:pt x="6436" y="0"/>
                    <a:pt x="4995" y="865"/>
                    <a:pt x="4227" y="2306"/>
                  </a:cubicBezTo>
                  <a:lnTo>
                    <a:pt x="4227" y="385"/>
                  </a:lnTo>
                  <a:lnTo>
                    <a:pt x="0" y="385"/>
                  </a:lnTo>
                  <a:lnTo>
                    <a:pt x="0" y="14024"/>
                  </a:lnTo>
                  <a:lnTo>
                    <a:pt x="4419" y="14024"/>
                  </a:lnTo>
                  <a:lnTo>
                    <a:pt x="4419" y="7012"/>
                  </a:lnTo>
                  <a:cubicBezTo>
                    <a:pt x="4419" y="5283"/>
                    <a:pt x="5859" y="3842"/>
                    <a:pt x="7588" y="3842"/>
                  </a:cubicBezTo>
                  <a:cubicBezTo>
                    <a:pt x="7972" y="3842"/>
                    <a:pt x="8357" y="3939"/>
                    <a:pt x="8741" y="4035"/>
                  </a:cubicBezTo>
                  <a:lnTo>
                    <a:pt x="8933" y="97"/>
                  </a:lnTo>
                  <a:cubicBezTo>
                    <a:pt x="8645" y="0"/>
                    <a:pt x="8357" y="0"/>
                    <a:pt x="80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601450" y="2348425"/>
              <a:ext cx="780425" cy="698775"/>
            </a:xfrm>
            <a:custGeom>
              <a:rect b="b" l="l" r="r" t="t"/>
              <a:pathLst>
                <a:path extrusionOk="0" h="27951" w="31217">
                  <a:moveTo>
                    <a:pt x="1" y="0"/>
                  </a:moveTo>
                  <a:lnTo>
                    <a:pt x="1" y="8837"/>
                  </a:lnTo>
                  <a:lnTo>
                    <a:pt x="17962" y="8837"/>
                  </a:lnTo>
                  <a:cubicBezTo>
                    <a:pt x="16233" y="14984"/>
                    <a:pt x="15369" y="21419"/>
                    <a:pt x="15369" y="27950"/>
                  </a:cubicBezTo>
                  <a:lnTo>
                    <a:pt x="25070" y="27950"/>
                  </a:lnTo>
                  <a:cubicBezTo>
                    <a:pt x="25070" y="18249"/>
                    <a:pt x="27183" y="8741"/>
                    <a:pt x="31217" y="0"/>
                  </a:cubicBezTo>
                  <a:close/>
                </a:path>
              </a:pathLst>
            </a:custGeom>
            <a:solidFill>
              <a:srgbClr val="BE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Google Shape;48;p2"/>
          <p:cNvSpPr txBox="1"/>
          <p:nvPr>
            <p:ph type="title"/>
          </p:nvPr>
        </p:nvSpPr>
        <p:spPr>
          <a:xfrm>
            <a:off x="4276800" y="2055600"/>
            <a:ext cx="45066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4000"/>
              <a:buFont typeface="Montserrat ExtraBold"/>
              <a:buNone/>
              <a:defRPr b="0" sz="4000">
                <a:solidFill>
                  <a:srgbClr val="BED6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" name="Google Shape;49;p2"/>
          <p:cNvSpPr txBox="1"/>
          <p:nvPr>
            <p:ph idx="1" type="subTitle"/>
          </p:nvPr>
        </p:nvSpPr>
        <p:spPr>
          <a:xfrm>
            <a:off x="4276800" y="2793600"/>
            <a:ext cx="43707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"/>
          <p:cNvSpPr/>
          <p:nvPr/>
        </p:nvSpPr>
        <p:spPr>
          <a:xfrm rot="10800000">
            <a:off x="-3162300" y="857250"/>
            <a:ext cx="3162300" cy="53340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"/>
          <p:cNvSpPr/>
          <p:nvPr/>
        </p:nvSpPr>
        <p:spPr>
          <a:xfrm rot="5400000">
            <a:off x="-419100" y="4057650"/>
            <a:ext cx="3162300" cy="53340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lastní rozvržení 3">
  <p:cSld name="CUSTOM_3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/>
          <p:nvPr>
            <p:ph type="title"/>
          </p:nvPr>
        </p:nvSpPr>
        <p:spPr>
          <a:xfrm>
            <a:off x="324000" y="266400"/>
            <a:ext cx="85206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1" name="Google Shape;141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1"/>
          <p:cNvSpPr/>
          <p:nvPr/>
        </p:nvSpPr>
        <p:spPr>
          <a:xfrm rot="-2700000">
            <a:off x="4313324" y="-2419298"/>
            <a:ext cx="4483644" cy="5235238"/>
          </a:xfrm>
          <a:custGeom>
            <a:rect b="b" l="l" r="r" t="t"/>
            <a:pathLst>
              <a:path extrusionOk="0" h="492434" w="421738">
                <a:moveTo>
                  <a:pt x="421738" y="435011"/>
                </a:moveTo>
                <a:cubicBezTo>
                  <a:pt x="421738" y="435011"/>
                  <a:pt x="368920" y="492434"/>
                  <a:pt x="253260" y="492434"/>
                </a:cubicBezTo>
                <a:cubicBezTo>
                  <a:pt x="95074" y="492434"/>
                  <a:pt x="0" y="381650"/>
                  <a:pt x="0" y="246217"/>
                </a:cubicBezTo>
                <a:cubicBezTo>
                  <a:pt x="0" y="110784"/>
                  <a:pt x="95345" y="0"/>
                  <a:pt x="253260" y="0"/>
                </a:cubicBezTo>
                <a:cubicBezTo>
                  <a:pt x="369732" y="0"/>
                  <a:pt x="421738" y="57424"/>
                  <a:pt x="421738" y="57424"/>
                </a:cubicBezTo>
                <a:lnTo>
                  <a:pt x="356460" y="144642"/>
                </a:lnTo>
                <a:cubicBezTo>
                  <a:pt x="356460" y="144642"/>
                  <a:pt x="307704" y="109159"/>
                  <a:pt x="254885" y="109159"/>
                </a:cubicBezTo>
                <a:cubicBezTo>
                  <a:pt x="174709" y="109159"/>
                  <a:pt x="118098" y="164145"/>
                  <a:pt x="118098" y="245946"/>
                </a:cubicBezTo>
                <a:cubicBezTo>
                  <a:pt x="118098" y="327748"/>
                  <a:pt x="174709" y="383005"/>
                  <a:pt x="254885" y="383005"/>
                </a:cubicBezTo>
                <a:cubicBezTo>
                  <a:pt x="321789" y="383005"/>
                  <a:pt x="356460" y="347521"/>
                  <a:pt x="356460" y="347521"/>
                </a:cubicBezTo>
                <a:lnTo>
                  <a:pt x="421738" y="435011"/>
                </a:lnTo>
                <a:close/>
              </a:path>
            </a:pathLst>
          </a:custGeom>
          <a:gradFill>
            <a:gsLst>
              <a:gs pos="0">
                <a:srgbClr val="BED600"/>
              </a:gs>
              <a:gs pos="50000">
                <a:srgbClr val="2C7DC7"/>
              </a:gs>
              <a:gs pos="100000">
                <a:srgbClr val="00338D"/>
              </a:gs>
            </a:gsLst>
            <a:lin ang="2159936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1"/>
          <p:cNvSpPr txBox="1"/>
          <p:nvPr>
            <p:ph idx="2" type="title"/>
          </p:nvPr>
        </p:nvSpPr>
        <p:spPr>
          <a:xfrm>
            <a:off x="900000" y="2674800"/>
            <a:ext cx="38751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3800"/>
              <a:buFont typeface="Montserrat ExtraBold"/>
              <a:buNone/>
              <a:defRPr b="0" sz="3800">
                <a:solidFill>
                  <a:srgbClr val="BED6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144" name="Google Shape;144;p11"/>
          <p:cNvGrpSpPr/>
          <p:nvPr/>
        </p:nvGrpSpPr>
        <p:grpSpPr>
          <a:xfrm>
            <a:off x="6339231" y="325064"/>
            <a:ext cx="1171340" cy="469889"/>
            <a:chOff x="238125" y="1416250"/>
            <a:chExt cx="7047775" cy="2827250"/>
          </a:xfrm>
        </p:grpSpPr>
        <p:sp>
          <p:nvSpPr>
            <p:cNvPr id="145" name="Google Shape;145;p11"/>
            <p:cNvSpPr/>
            <p:nvPr/>
          </p:nvSpPr>
          <p:spPr>
            <a:xfrm>
              <a:off x="238125" y="2189950"/>
              <a:ext cx="1759775" cy="2053550"/>
            </a:xfrm>
            <a:custGeom>
              <a:rect b="b" l="l" r="r" t="t"/>
              <a:pathLst>
                <a:path extrusionOk="0" h="82142" w="70391">
                  <a:moveTo>
                    <a:pt x="42234" y="0"/>
                  </a:moveTo>
                  <a:cubicBezTo>
                    <a:pt x="15940" y="0"/>
                    <a:pt x="0" y="18500"/>
                    <a:pt x="0" y="41071"/>
                  </a:cubicBezTo>
                  <a:cubicBezTo>
                    <a:pt x="0" y="63642"/>
                    <a:pt x="15940" y="82141"/>
                    <a:pt x="42234" y="82141"/>
                  </a:cubicBezTo>
                  <a:cubicBezTo>
                    <a:pt x="61664" y="82141"/>
                    <a:pt x="70390" y="72601"/>
                    <a:pt x="70390" y="72601"/>
                  </a:cubicBezTo>
                  <a:lnTo>
                    <a:pt x="59454" y="57941"/>
                  </a:lnTo>
                  <a:cubicBezTo>
                    <a:pt x="59454" y="57941"/>
                    <a:pt x="53753" y="63875"/>
                    <a:pt x="42583" y="63875"/>
                  </a:cubicBezTo>
                  <a:cubicBezTo>
                    <a:pt x="29087" y="63875"/>
                    <a:pt x="19663" y="54683"/>
                    <a:pt x="19663" y="41071"/>
                  </a:cubicBezTo>
                  <a:cubicBezTo>
                    <a:pt x="19663" y="27342"/>
                    <a:pt x="29203" y="18150"/>
                    <a:pt x="42583" y="18150"/>
                  </a:cubicBezTo>
                  <a:cubicBezTo>
                    <a:pt x="51309" y="18150"/>
                    <a:pt x="59454" y="24084"/>
                    <a:pt x="59454" y="24084"/>
                  </a:cubicBezTo>
                  <a:lnTo>
                    <a:pt x="70390" y="9541"/>
                  </a:lnTo>
                  <a:cubicBezTo>
                    <a:pt x="70390" y="9541"/>
                    <a:pt x="61781" y="0"/>
                    <a:pt x="42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4423725" y="2189950"/>
              <a:ext cx="1759775" cy="2053550"/>
            </a:xfrm>
            <a:custGeom>
              <a:rect b="b" l="l" r="r" t="t"/>
              <a:pathLst>
                <a:path extrusionOk="0" h="82142" w="70391">
                  <a:moveTo>
                    <a:pt x="42235" y="0"/>
                  </a:moveTo>
                  <a:cubicBezTo>
                    <a:pt x="15824" y="0"/>
                    <a:pt x="0" y="18500"/>
                    <a:pt x="0" y="41071"/>
                  </a:cubicBezTo>
                  <a:cubicBezTo>
                    <a:pt x="0" y="63642"/>
                    <a:pt x="15824" y="82141"/>
                    <a:pt x="42235" y="82141"/>
                  </a:cubicBezTo>
                  <a:cubicBezTo>
                    <a:pt x="61665" y="82141"/>
                    <a:pt x="70391" y="72601"/>
                    <a:pt x="70391" y="72601"/>
                  </a:cubicBezTo>
                  <a:lnTo>
                    <a:pt x="59454" y="57941"/>
                  </a:lnTo>
                  <a:cubicBezTo>
                    <a:pt x="59454" y="57941"/>
                    <a:pt x="53637" y="63875"/>
                    <a:pt x="42584" y="63875"/>
                  </a:cubicBezTo>
                  <a:cubicBezTo>
                    <a:pt x="29087" y="63875"/>
                    <a:pt x="19663" y="54683"/>
                    <a:pt x="19663" y="41071"/>
                  </a:cubicBezTo>
                  <a:cubicBezTo>
                    <a:pt x="19663" y="27342"/>
                    <a:pt x="29087" y="18150"/>
                    <a:pt x="42584" y="18150"/>
                  </a:cubicBezTo>
                  <a:cubicBezTo>
                    <a:pt x="51310" y="18150"/>
                    <a:pt x="59454" y="24084"/>
                    <a:pt x="59454" y="24084"/>
                  </a:cubicBezTo>
                  <a:lnTo>
                    <a:pt x="70391" y="9541"/>
                  </a:lnTo>
                  <a:cubicBezTo>
                    <a:pt x="70391" y="9541"/>
                    <a:pt x="61665" y="0"/>
                    <a:pt x="422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2253825" y="2230675"/>
              <a:ext cx="1855775" cy="1969200"/>
            </a:xfrm>
            <a:custGeom>
              <a:rect b="b" l="l" r="r" t="t"/>
              <a:pathLst>
                <a:path extrusionOk="0" h="78768" w="74231">
                  <a:moveTo>
                    <a:pt x="1" y="0"/>
                  </a:moveTo>
                  <a:lnTo>
                    <a:pt x="1" y="78767"/>
                  </a:lnTo>
                  <a:lnTo>
                    <a:pt x="18966" y="78767"/>
                  </a:lnTo>
                  <a:lnTo>
                    <a:pt x="18966" y="35370"/>
                  </a:lnTo>
                  <a:lnTo>
                    <a:pt x="69810" y="78767"/>
                  </a:lnTo>
                  <a:lnTo>
                    <a:pt x="74231" y="78767"/>
                  </a:lnTo>
                  <a:lnTo>
                    <a:pt x="74231" y="117"/>
                  </a:lnTo>
                  <a:lnTo>
                    <a:pt x="55266" y="117"/>
                  </a:lnTo>
                  <a:lnTo>
                    <a:pt x="55266" y="41769"/>
                  </a:lnTo>
                  <a:lnTo>
                    <a:pt x="4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5910075" y="1416250"/>
              <a:ext cx="1375825" cy="1227475"/>
            </a:xfrm>
            <a:custGeom>
              <a:rect b="b" l="l" r="r" t="t"/>
              <a:pathLst>
                <a:path extrusionOk="0" h="49099" w="55033">
                  <a:moveTo>
                    <a:pt x="0" y="0"/>
                  </a:moveTo>
                  <a:lnTo>
                    <a:pt x="0" y="15474"/>
                  </a:lnTo>
                  <a:lnTo>
                    <a:pt x="31530" y="15474"/>
                  </a:lnTo>
                  <a:cubicBezTo>
                    <a:pt x="28505" y="26411"/>
                    <a:pt x="26993" y="37813"/>
                    <a:pt x="26993" y="49098"/>
                  </a:cubicBezTo>
                  <a:lnTo>
                    <a:pt x="44212" y="49098"/>
                  </a:lnTo>
                  <a:cubicBezTo>
                    <a:pt x="44212" y="32228"/>
                    <a:pt x="47935" y="15474"/>
                    <a:pt x="55033" y="0"/>
                  </a:cubicBezTo>
                  <a:close/>
                </a:path>
              </a:pathLst>
            </a:custGeom>
            <a:solidFill>
              <a:srgbClr val="BE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11"/>
          <p:cNvSpPr txBox="1"/>
          <p:nvPr>
            <p:ph idx="1" type="body"/>
          </p:nvPr>
        </p:nvSpPr>
        <p:spPr>
          <a:xfrm>
            <a:off x="6188400" y="4057200"/>
            <a:ext cx="2591400" cy="77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ExtraLight"/>
              <a:buChar char="●"/>
              <a:defRPr sz="12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  <a:lvl2pPr indent="-3048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ExtraLight"/>
              <a:buChar char="○"/>
              <a:defRPr sz="12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2pPr>
            <a:lvl3pPr indent="-3048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ExtraLight"/>
              <a:buChar char="■"/>
              <a:defRPr sz="12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3pPr>
            <a:lvl4pPr indent="-3048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ExtraLight"/>
              <a:buChar char="●"/>
              <a:defRPr sz="12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4pPr>
            <a:lvl5pPr indent="-3048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ExtraLight"/>
              <a:buChar char="○"/>
              <a:defRPr sz="12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5pPr>
            <a:lvl6pPr indent="-3048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ExtraLight"/>
              <a:buChar char="■"/>
              <a:defRPr sz="12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6pPr>
            <a:lvl7pPr indent="-3048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ExtraLight"/>
              <a:buChar char="●"/>
              <a:defRPr sz="12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7pPr>
            <a:lvl8pPr indent="-3048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ExtraLight"/>
              <a:buChar char="○"/>
              <a:defRPr sz="12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8pPr>
            <a:lvl9pPr indent="-3048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ExtraLight"/>
              <a:buChar char="■"/>
              <a:defRPr sz="12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9pPr>
          </a:lstStyle>
          <a:p/>
        </p:txBody>
      </p:sp>
      <p:sp>
        <p:nvSpPr>
          <p:cNvPr id="150" name="Google Shape;150;p11"/>
          <p:cNvSpPr/>
          <p:nvPr/>
        </p:nvSpPr>
        <p:spPr>
          <a:xfrm>
            <a:off x="3119000" y="-2532000"/>
            <a:ext cx="5067300" cy="25320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9144000" y="-574375"/>
            <a:ext cx="1522200" cy="25320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"/>
          <p:cNvSpPr/>
          <p:nvPr/>
        </p:nvSpPr>
        <p:spPr>
          <a:xfrm rot="5400000">
            <a:off x="7886700" y="-2027100"/>
            <a:ext cx="1522200" cy="25320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zat 1">
  <p:cSld name="ONE_COLUM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zadí pro titulní snímek 1">
  <p:cSld name="TITLE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3"/>
          <p:cNvSpPr/>
          <p:nvPr/>
        </p:nvSpPr>
        <p:spPr>
          <a:xfrm>
            <a:off x="-76150" y="-17275"/>
            <a:ext cx="4437273" cy="5178026"/>
          </a:xfrm>
          <a:custGeom>
            <a:rect b="b" l="l" r="r" t="t"/>
            <a:pathLst>
              <a:path extrusionOk="0" h="82142" w="70391">
                <a:moveTo>
                  <a:pt x="42234" y="0"/>
                </a:moveTo>
                <a:cubicBezTo>
                  <a:pt x="15940" y="0"/>
                  <a:pt x="0" y="18500"/>
                  <a:pt x="0" y="41071"/>
                </a:cubicBezTo>
                <a:cubicBezTo>
                  <a:pt x="0" y="63642"/>
                  <a:pt x="15940" y="82141"/>
                  <a:pt x="42234" y="82141"/>
                </a:cubicBezTo>
                <a:cubicBezTo>
                  <a:pt x="61664" y="82141"/>
                  <a:pt x="70390" y="72601"/>
                  <a:pt x="70390" y="72601"/>
                </a:cubicBezTo>
                <a:lnTo>
                  <a:pt x="59454" y="57941"/>
                </a:lnTo>
                <a:cubicBezTo>
                  <a:pt x="59454" y="57941"/>
                  <a:pt x="53753" y="63875"/>
                  <a:pt x="42583" y="63875"/>
                </a:cubicBezTo>
                <a:cubicBezTo>
                  <a:pt x="29087" y="63875"/>
                  <a:pt x="19663" y="54683"/>
                  <a:pt x="19663" y="41071"/>
                </a:cubicBezTo>
                <a:cubicBezTo>
                  <a:pt x="19663" y="27342"/>
                  <a:pt x="29203" y="18150"/>
                  <a:pt x="42583" y="18150"/>
                </a:cubicBezTo>
                <a:cubicBezTo>
                  <a:pt x="51309" y="18150"/>
                  <a:pt x="59454" y="24084"/>
                  <a:pt x="59454" y="24084"/>
                </a:cubicBezTo>
                <a:lnTo>
                  <a:pt x="70390" y="9541"/>
                </a:lnTo>
                <a:cubicBezTo>
                  <a:pt x="70390" y="9541"/>
                  <a:pt x="61781" y="0"/>
                  <a:pt x="42234" y="0"/>
                </a:cubicBezTo>
                <a:close/>
              </a:path>
            </a:pathLst>
          </a:custGeom>
          <a:solidFill>
            <a:srgbClr val="FFFFFF">
              <a:alpha val="8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"/>
          <p:cNvSpPr/>
          <p:nvPr/>
        </p:nvSpPr>
        <p:spPr>
          <a:xfrm rot="5232576">
            <a:off x="-1973239" y="1313313"/>
            <a:ext cx="4483119" cy="5234625"/>
          </a:xfrm>
          <a:custGeom>
            <a:rect b="b" l="l" r="r" t="t"/>
            <a:pathLst>
              <a:path extrusionOk="0" h="492434" w="421738">
                <a:moveTo>
                  <a:pt x="421738" y="435011"/>
                </a:moveTo>
                <a:cubicBezTo>
                  <a:pt x="421738" y="435011"/>
                  <a:pt x="368920" y="492434"/>
                  <a:pt x="253260" y="492434"/>
                </a:cubicBezTo>
                <a:cubicBezTo>
                  <a:pt x="95074" y="492434"/>
                  <a:pt x="0" y="381650"/>
                  <a:pt x="0" y="246217"/>
                </a:cubicBezTo>
                <a:cubicBezTo>
                  <a:pt x="0" y="110784"/>
                  <a:pt x="95345" y="0"/>
                  <a:pt x="253260" y="0"/>
                </a:cubicBezTo>
                <a:cubicBezTo>
                  <a:pt x="369732" y="0"/>
                  <a:pt x="421738" y="57424"/>
                  <a:pt x="421738" y="57424"/>
                </a:cubicBezTo>
                <a:lnTo>
                  <a:pt x="356460" y="144642"/>
                </a:lnTo>
                <a:cubicBezTo>
                  <a:pt x="356460" y="144642"/>
                  <a:pt x="307704" y="109159"/>
                  <a:pt x="254885" y="109159"/>
                </a:cubicBezTo>
                <a:cubicBezTo>
                  <a:pt x="174709" y="109159"/>
                  <a:pt x="118098" y="164145"/>
                  <a:pt x="118098" y="245946"/>
                </a:cubicBezTo>
                <a:cubicBezTo>
                  <a:pt x="118098" y="327748"/>
                  <a:pt x="174709" y="383005"/>
                  <a:pt x="254885" y="383005"/>
                </a:cubicBezTo>
                <a:cubicBezTo>
                  <a:pt x="321789" y="383005"/>
                  <a:pt x="356460" y="347521"/>
                  <a:pt x="356460" y="347521"/>
                </a:cubicBezTo>
                <a:lnTo>
                  <a:pt x="421738" y="435011"/>
                </a:lnTo>
                <a:close/>
              </a:path>
            </a:pathLst>
          </a:custGeom>
          <a:gradFill>
            <a:gsLst>
              <a:gs pos="0">
                <a:srgbClr val="BED600"/>
              </a:gs>
              <a:gs pos="50000">
                <a:srgbClr val="2C7DC7"/>
              </a:gs>
              <a:gs pos="100000">
                <a:srgbClr val="00338D"/>
              </a:gs>
            </a:gsLst>
            <a:lin ang="2159936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3"/>
          <p:cNvSpPr/>
          <p:nvPr/>
        </p:nvSpPr>
        <p:spPr>
          <a:xfrm>
            <a:off x="-2857500" y="1447800"/>
            <a:ext cx="2857500" cy="4972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"/>
          <p:cNvSpPr/>
          <p:nvPr/>
        </p:nvSpPr>
        <p:spPr>
          <a:xfrm>
            <a:off x="990600" y="5143500"/>
            <a:ext cx="2857500" cy="25320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zadí pro titulní snímek 2">
  <p:cSld name="TITLE_1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4"/>
          <p:cNvSpPr/>
          <p:nvPr/>
        </p:nvSpPr>
        <p:spPr>
          <a:xfrm rot="5232576">
            <a:off x="-1973239" y="1313313"/>
            <a:ext cx="4483119" cy="5234625"/>
          </a:xfrm>
          <a:custGeom>
            <a:rect b="b" l="l" r="r" t="t"/>
            <a:pathLst>
              <a:path extrusionOk="0" h="492434" w="421738">
                <a:moveTo>
                  <a:pt x="421738" y="435011"/>
                </a:moveTo>
                <a:cubicBezTo>
                  <a:pt x="421738" y="435011"/>
                  <a:pt x="368920" y="492434"/>
                  <a:pt x="253260" y="492434"/>
                </a:cubicBezTo>
                <a:cubicBezTo>
                  <a:pt x="95074" y="492434"/>
                  <a:pt x="0" y="381650"/>
                  <a:pt x="0" y="246217"/>
                </a:cubicBezTo>
                <a:cubicBezTo>
                  <a:pt x="0" y="110784"/>
                  <a:pt x="95345" y="0"/>
                  <a:pt x="253260" y="0"/>
                </a:cubicBezTo>
                <a:cubicBezTo>
                  <a:pt x="369732" y="0"/>
                  <a:pt x="421738" y="57424"/>
                  <a:pt x="421738" y="57424"/>
                </a:cubicBezTo>
                <a:lnTo>
                  <a:pt x="356460" y="144642"/>
                </a:lnTo>
                <a:cubicBezTo>
                  <a:pt x="356460" y="144642"/>
                  <a:pt x="307704" y="109159"/>
                  <a:pt x="254885" y="109159"/>
                </a:cubicBezTo>
                <a:cubicBezTo>
                  <a:pt x="174709" y="109159"/>
                  <a:pt x="118098" y="164145"/>
                  <a:pt x="118098" y="245946"/>
                </a:cubicBezTo>
                <a:cubicBezTo>
                  <a:pt x="118098" y="327748"/>
                  <a:pt x="174709" y="383005"/>
                  <a:pt x="254885" y="383005"/>
                </a:cubicBezTo>
                <a:cubicBezTo>
                  <a:pt x="321789" y="383005"/>
                  <a:pt x="356460" y="347521"/>
                  <a:pt x="356460" y="347521"/>
                </a:cubicBezTo>
                <a:lnTo>
                  <a:pt x="421738" y="435011"/>
                </a:lnTo>
                <a:close/>
              </a:path>
            </a:pathLst>
          </a:custGeom>
          <a:gradFill>
            <a:gsLst>
              <a:gs pos="0">
                <a:srgbClr val="BED600"/>
              </a:gs>
              <a:gs pos="50000">
                <a:srgbClr val="2C7DC7"/>
              </a:gs>
              <a:gs pos="100000">
                <a:srgbClr val="00338D"/>
              </a:gs>
            </a:gsLst>
            <a:lin ang="2159936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-3162300" y="1102025"/>
            <a:ext cx="3162300" cy="51435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-170650" y="5143500"/>
            <a:ext cx="3162300" cy="51435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zadí pro titulní snímek 2 1">
  <p:cSld name="TITLE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389"/>
            <a:ext cx="9144003" cy="515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zadí pro titulní snímek 2 1 1 1">
  <p:cSld name="TITLE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3389"/>
            <a:ext cx="9144003" cy="515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zadí pro Agenda s obrázkem">
  <p:cSld name="CUSTOM_1_1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/>
          <p:nvPr/>
        </p:nvSpPr>
        <p:spPr>
          <a:xfrm>
            <a:off x="0" y="0"/>
            <a:ext cx="3808200" cy="5143500"/>
          </a:xfrm>
          <a:prstGeom prst="rect">
            <a:avLst/>
          </a:prstGeom>
          <a:solidFill>
            <a:srgbClr val="EA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17"/>
          <p:cNvGrpSpPr/>
          <p:nvPr/>
        </p:nvGrpSpPr>
        <p:grpSpPr>
          <a:xfrm>
            <a:off x="138899" y="4927132"/>
            <a:ext cx="781323" cy="105543"/>
            <a:chOff x="233450" y="2348425"/>
            <a:chExt cx="7148425" cy="965625"/>
          </a:xfrm>
        </p:grpSpPr>
        <p:sp>
          <p:nvSpPr>
            <p:cNvPr id="173" name="Google Shape;173;p17"/>
            <p:cNvSpPr/>
            <p:nvPr/>
          </p:nvSpPr>
          <p:spPr>
            <a:xfrm>
              <a:off x="233450" y="2806900"/>
              <a:ext cx="451325" cy="507150"/>
            </a:xfrm>
            <a:custGeom>
              <a:rect b="b" l="l" r="r" t="t"/>
              <a:pathLst>
                <a:path extrusionOk="0" h="20286" w="18053">
                  <a:moveTo>
                    <a:pt x="10994" y="0"/>
                  </a:moveTo>
                  <a:cubicBezTo>
                    <a:pt x="10882" y="0"/>
                    <a:pt x="10769" y="2"/>
                    <a:pt x="10656" y="6"/>
                  </a:cubicBezTo>
                  <a:cubicBezTo>
                    <a:pt x="4797" y="6"/>
                    <a:pt x="187" y="3944"/>
                    <a:pt x="187" y="10092"/>
                  </a:cubicBezTo>
                  <a:cubicBezTo>
                    <a:pt x="1" y="15686"/>
                    <a:pt x="4521" y="20285"/>
                    <a:pt x="10058" y="20285"/>
                  </a:cubicBezTo>
                  <a:cubicBezTo>
                    <a:pt x="10225" y="20285"/>
                    <a:pt x="10392" y="20281"/>
                    <a:pt x="10560" y="20273"/>
                  </a:cubicBezTo>
                  <a:cubicBezTo>
                    <a:pt x="10668" y="20277"/>
                    <a:pt x="10776" y="20278"/>
                    <a:pt x="10883" y="20278"/>
                  </a:cubicBezTo>
                  <a:cubicBezTo>
                    <a:pt x="13560" y="20278"/>
                    <a:pt x="16206" y="19135"/>
                    <a:pt x="18052" y="17103"/>
                  </a:cubicBezTo>
                  <a:lnTo>
                    <a:pt x="14787" y="14126"/>
                  </a:lnTo>
                  <a:cubicBezTo>
                    <a:pt x="13826" y="15374"/>
                    <a:pt x="12289" y="16047"/>
                    <a:pt x="10753" y="16047"/>
                  </a:cubicBezTo>
                  <a:cubicBezTo>
                    <a:pt x="7487" y="16047"/>
                    <a:pt x="5278" y="13645"/>
                    <a:pt x="5278" y="10092"/>
                  </a:cubicBezTo>
                  <a:cubicBezTo>
                    <a:pt x="5086" y="6922"/>
                    <a:pt x="7583" y="4233"/>
                    <a:pt x="10753" y="4233"/>
                  </a:cubicBezTo>
                  <a:cubicBezTo>
                    <a:pt x="10850" y="4227"/>
                    <a:pt x="10947" y="4224"/>
                    <a:pt x="11043" y="4224"/>
                  </a:cubicBezTo>
                  <a:cubicBezTo>
                    <a:pt x="12470" y="4224"/>
                    <a:pt x="13791" y="4882"/>
                    <a:pt x="14691" y="5962"/>
                  </a:cubicBezTo>
                  <a:lnTo>
                    <a:pt x="17860" y="2888"/>
                  </a:lnTo>
                  <a:cubicBezTo>
                    <a:pt x="16020" y="1047"/>
                    <a:pt x="13562" y="0"/>
                    <a:pt x="109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713550" y="2963125"/>
              <a:ext cx="302600" cy="338600"/>
            </a:xfrm>
            <a:custGeom>
              <a:rect b="b" l="l" r="r" t="t"/>
              <a:pathLst>
                <a:path extrusionOk="0" h="13544" w="12104">
                  <a:moveTo>
                    <a:pt x="289" y="1"/>
                  </a:moveTo>
                  <a:lnTo>
                    <a:pt x="289" y="3458"/>
                  </a:lnTo>
                  <a:lnTo>
                    <a:pt x="6340" y="3458"/>
                  </a:lnTo>
                  <a:lnTo>
                    <a:pt x="1" y="10086"/>
                  </a:lnTo>
                  <a:lnTo>
                    <a:pt x="1" y="13544"/>
                  </a:lnTo>
                  <a:lnTo>
                    <a:pt x="12103" y="13544"/>
                  </a:lnTo>
                  <a:lnTo>
                    <a:pt x="12103" y="10086"/>
                  </a:lnTo>
                  <a:lnTo>
                    <a:pt x="5284" y="10086"/>
                  </a:lnTo>
                  <a:lnTo>
                    <a:pt x="11815" y="3362"/>
                  </a:lnTo>
                  <a:lnTo>
                    <a:pt x="118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1069075" y="2950925"/>
              <a:ext cx="357675" cy="360925"/>
            </a:xfrm>
            <a:custGeom>
              <a:rect b="b" l="l" r="r" t="t"/>
              <a:pathLst>
                <a:path extrusionOk="0" h="14437" w="14307">
                  <a:moveTo>
                    <a:pt x="7644" y="3077"/>
                  </a:moveTo>
                  <a:cubicBezTo>
                    <a:pt x="9024" y="3077"/>
                    <a:pt x="10266" y="4287"/>
                    <a:pt x="10081" y="5675"/>
                  </a:cubicBezTo>
                  <a:lnTo>
                    <a:pt x="4414" y="5675"/>
                  </a:lnTo>
                  <a:cubicBezTo>
                    <a:pt x="4606" y="4139"/>
                    <a:pt x="5951" y="3082"/>
                    <a:pt x="7487" y="3082"/>
                  </a:cubicBezTo>
                  <a:cubicBezTo>
                    <a:pt x="7540" y="3079"/>
                    <a:pt x="7592" y="3077"/>
                    <a:pt x="7644" y="3077"/>
                  </a:cubicBezTo>
                  <a:close/>
                  <a:moveTo>
                    <a:pt x="7151" y="1"/>
                  </a:moveTo>
                  <a:cubicBezTo>
                    <a:pt x="3176" y="1"/>
                    <a:pt x="1" y="3291"/>
                    <a:pt x="188" y="7308"/>
                  </a:cubicBezTo>
                  <a:cubicBezTo>
                    <a:pt x="188" y="11919"/>
                    <a:pt x="3549" y="14416"/>
                    <a:pt x="7583" y="14416"/>
                  </a:cubicBezTo>
                  <a:cubicBezTo>
                    <a:pt x="7758" y="14430"/>
                    <a:pt x="7931" y="14437"/>
                    <a:pt x="8104" y="14437"/>
                  </a:cubicBezTo>
                  <a:cubicBezTo>
                    <a:pt x="10314" y="14437"/>
                    <a:pt x="12387" y="13316"/>
                    <a:pt x="13635" y="11534"/>
                  </a:cubicBezTo>
                  <a:lnTo>
                    <a:pt x="10561" y="9613"/>
                  </a:lnTo>
                  <a:cubicBezTo>
                    <a:pt x="9889" y="10574"/>
                    <a:pt x="8736" y="11054"/>
                    <a:pt x="7583" y="11054"/>
                  </a:cubicBezTo>
                  <a:cubicBezTo>
                    <a:pt x="6047" y="11054"/>
                    <a:pt x="4702" y="9998"/>
                    <a:pt x="4414" y="8461"/>
                  </a:cubicBezTo>
                  <a:lnTo>
                    <a:pt x="14211" y="8461"/>
                  </a:lnTo>
                  <a:cubicBezTo>
                    <a:pt x="14307" y="8077"/>
                    <a:pt x="14307" y="7788"/>
                    <a:pt x="14211" y="7404"/>
                  </a:cubicBezTo>
                  <a:cubicBezTo>
                    <a:pt x="14211" y="2794"/>
                    <a:pt x="11425" y="8"/>
                    <a:pt x="7487" y="8"/>
                  </a:cubicBezTo>
                  <a:cubicBezTo>
                    <a:pt x="7375" y="3"/>
                    <a:pt x="7262" y="1"/>
                    <a:pt x="7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1484375" y="2951125"/>
              <a:ext cx="314575" cy="360475"/>
            </a:xfrm>
            <a:custGeom>
              <a:rect b="b" l="l" r="r" t="t"/>
              <a:pathLst>
                <a:path extrusionOk="0" h="14419" w="12583">
                  <a:moveTo>
                    <a:pt x="7588" y="0"/>
                  </a:moveTo>
                  <a:cubicBezTo>
                    <a:pt x="3362" y="0"/>
                    <a:pt x="0" y="2786"/>
                    <a:pt x="0" y="7204"/>
                  </a:cubicBezTo>
                  <a:cubicBezTo>
                    <a:pt x="0" y="11718"/>
                    <a:pt x="3362" y="14408"/>
                    <a:pt x="7588" y="14408"/>
                  </a:cubicBezTo>
                  <a:cubicBezTo>
                    <a:pt x="7719" y="14415"/>
                    <a:pt x="7848" y="14418"/>
                    <a:pt x="7978" y="14418"/>
                  </a:cubicBezTo>
                  <a:cubicBezTo>
                    <a:pt x="9659" y="14418"/>
                    <a:pt x="11245" y="13838"/>
                    <a:pt x="12583" y="12679"/>
                  </a:cubicBezTo>
                  <a:lnTo>
                    <a:pt x="10085" y="9701"/>
                  </a:lnTo>
                  <a:cubicBezTo>
                    <a:pt x="9413" y="10374"/>
                    <a:pt x="8549" y="10758"/>
                    <a:pt x="7684" y="10758"/>
                  </a:cubicBezTo>
                  <a:cubicBezTo>
                    <a:pt x="5763" y="10662"/>
                    <a:pt x="4322" y="9125"/>
                    <a:pt x="4418" y="7204"/>
                  </a:cubicBezTo>
                  <a:cubicBezTo>
                    <a:pt x="4322" y="5379"/>
                    <a:pt x="5763" y="3842"/>
                    <a:pt x="7588" y="3746"/>
                  </a:cubicBezTo>
                  <a:cubicBezTo>
                    <a:pt x="8453" y="3746"/>
                    <a:pt x="9413" y="4131"/>
                    <a:pt x="9989" y="4899"/>
                  </a:cubicBezTo>
                  <a:lnTo>
                    <a:pt x="12583" y="1825"/>
                  </a:lnTo>
                  <a:cubicBezTo>
                    <a:pt x="11238" y="673"/>
                    <a:pt x="9413" y="0"/>
                    <a:pt x="75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1851750" y="2787850"/>
              <a:ext cx="331400" cy="513875"/>
            </a:xfrm>
            <a:custGeom>
              <a:rect b="b" l="l" r="r" t="t"/>
              <a:pathLst>
                <a:path extrusionOk="0" h="20555" w="13256">
                  <a:moveTo>
                    <a:pt x="1" y="0"/>
                  </a:moveTo>
                  <a:lnTo>
                    <a:pt x="1" y="20555"/>
                  </a:lnTo>
                  <a:lnTo>
                    <a:pt x="4419" y="20555"/>
                  </a:lnTo>
                  <a:lnTo>
                    <a:pt x="4419" y="13255"/>
                  </a:lnTo>
                  <a:cubicBezTo>
                    <a:pt x="4419" y="11622"/>
                    <a:pt x="5284" y="10373"/>
                    <a:pt x="6820" y="10373"/>
                  </a:cubicBezTo>
                  <a:cubicBezTo>
                    <a:pt x="8453" y="10373"/>
                    <a:pt x="8838" y="11718"/>
                    <a:pt x="8838" y="13255"/>
                  </a:cubicBezTo>
                  <a:lnTo>
                    <a:pt x="8838" y="20555"/>
                  </a:lnTo>
                  <a:lnTo>
                    <a:pt x="13256" y="20555"/>
                  </a:lnTo>
                  <a:lnTo>
                    <a:pt x="13256" y="12198"/>
                  </a:lnTo>
                  <a:cubicBezTo>
                    <a:pt x="13256" y="9413"/>
                    <a:pt x="12007" y="6627"/>
                    <a:pt x="8261" y="6627"/>
                  </a:cubicBezTo>
                  <a:cubicBezTo>
                    <a:pt x="8183" y="6623"/>
                    <a:pt x="8106" y="6620"/>
                    <a:pt x="8028" y="6620"/>
                  </a:cubicBezTo>
                  <a:cubicBezTo>
                    <a:pt x="6571" y="6620"/>
                    <a:pt x="5149" y="7464"/>
                    <a:pt x="4419" y="8741"/>
                  </a:cubicBezTo>
                  <a:lnTo>
                    <a:pt x="44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2456875" y="2821450"/>
              <a:ext cx="439450" cy="480275"/>
            </a:xfrm>
            <a:custGeom>
              <a:rect b="b" l="l" r="r" t="t"/>
              <a:pathLst>
                <a:path extrusionOk="0" h="19211" w="17578">
                  <a:moveTo>
                    <a:pt x="1" y="1"/>
                  </a:moveTo>
                  <a:lnTo>
                    <a:pt x="1" y="19211"/>
                  </a:lnTo>
                  <a:lnTo>
                    <a:pt x="4611" y="19211"/>
                  </a:lnTo>
                  <a:lnTo>
                    <a:pt x="4419" y="6628"/>
                  </a:lnTo>
                  <a:lnTo>
                    <a:pt x="4515" y="6628"/>
                  </a:lnTo>
                  <a:lnTo>
                    <a:pt x="12295" y="19211"/>
                  </a:lnTo>
                  <a:lnTo>
                    <a:pt x="17578" y="19211"/>
                  </a:lnTo>
                  <a:lnTo>
                    <a:pt x="17578" y="1"/>
                  </a:lnTo>
                  <a:lnTo>
                    <a:pt x="13063" y="1"/>
                  </a:lnTo>
                  <a:lnTo>
                    <a:pt x="13159" y="12487"/>
                  </a:lnTo>
                  <a:lnTo>
                    <a:pt x="13063" y="12487"/>
                  </a:lnTo>
                  <a:lnTo>
                    <a:pt x="53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2973275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740" y="3077"/>
                  </a:moveTo>
                  <a:cubicBezTo>
                    <a:pt x="9120" y="3077"/>
                    <a:pt x="10362" y="4287"/>
                    <a:pt x="10177" y="5675"/>
                  </a:cubicBezTo>
                  <a:lnTo>
                    <a:pt x="4510" y="5675"/>
                  </a:lnTo>
                  <a:cubicBezTo>
                    <a:pt x="4702" y="4139"/>
                    <a:pt x="6047" y="3082"/>
                    <a:pt x="7583" y="3082"/>
                  </a:cubicBezTo>
                  <a:cubicBezTo>
                    <a:pt x="7636" y="3079"/>
                    <a:pt x="7688" y="3077"/>
                    <a:pt x="7740" y="3077"/>
                  </a:cubicBezTo>
                  <a:close/>
                  <a:moveTo>
                    <a:pt x="7151" y="1"/>
                  </a:moveTo>
                  <a:cubicBezTo>
                    <a:pt x="3176" y="1"/>
                    <a:pt x="1" y="3291"/>
                    <a:pt x="188" y="7308"/>
                  </a:cubicBezTo>
                  <a:cubicBezTo>
                    <a:pt x="188" y="11919"/>
                    <a:pt x="3549" y="14416"/>
                    <a:pt x="7583" y="14416"/>
                  </a:cubicBezTo>
                  <a:cubicBezTo>
                    <a:pt x="7770" y="14431"/>
                    <a:pt x="7956" y="14438"/>
                    <a:pt x="8140" y="14438"/>
                  </a:cubicBezTo>
                  <a:cubicBezTo>
                    <a:pt x="10337" y="14438"/>
                    <a:pt x="12402" y="13395"/>
                    <a:pt x="13731" y="11534"/>
                  </a:cubicBezTo>
                  <a:lnTo>
                    <a:pt x="10657" y="9613"/>
                  </a:lnTo>
                  <a:cubicBezTo>
                    <a:pt x="9985" y="10574"/>
                    <a:pt x="8832" y="11054"/>
                    <a:pt x="7679" y="11054"/>
                  </a:cubicBezTo>
                  <a:cubicBezTo>
                    <a:pt x="7620" y="11058"/>
                    <a:pt x="7560" y="11060"/>
                    <a:pt x="7501" y="11060"/>
                  </a:cubicBezTo>
                  <a:cubicBezTo>
                    <a:pt x="6039" y="11060"/>
                    <a:pt x="4787" y="9938"/>
                    <a:pt x="4510" y="8461"/>
                  </a:cubicBezTo>
                  <a:lnTo>
                    <a:pt x="14307" y="8461"/>
                  </a:lnTo>
                  <a:cubicBezTo>
                    <a:pt x="14307" y="8077"/>
                    <a:pt x="14307" y="7788"/>
                    <a:pt x="14307" y="7404"/>
                  </a:cubicBezTo>
                  <a:cubicBezTo>
                    <a:pt x="14307" y="2794"/>
                    <a:pt x="11521" y="8"/>
                    <a:pt x="7487" y="8"/>
                  </a:cubicBezTo>
                  <a:cubicBezTo>
                    <a:pt x="7375" y="3"/>
                    <a:pt x="7262" y="1"/>
                    <a:pt x="7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3364550" y="2963125"/>
              <a:ext cx="590750" cy="338600"/>
            </a:xfrm>
            <a:custGeom>
              <a:rect b="b" l="l" r="r" t="t"/>
              <a:pathLst>
                <a:path extrusionOk="0" h="13544" w="23630">
                  <a:moveTo>
                    <a:pt x="1" y="1"/>
                  </a:moveTo>
                  <a:lnTo>
                    <a:pt x="4611" y="13544"/>
                  </a:lnTo>
                  <a:lnTo>
                    <a:pt x="9125" y="13544"/>
                  </a:lnTo>
                  <a:lnTo>
                    <a:pt x="11719" y="5091"/>
                  </a:lnTo>
                  <a:lnTo>
                    <a:pt x="11815" y="5091"/>
                  </a:lnTo>
                  <a:lnTo>
                    <a:pt x="14504" y="13544"/>
                  </a:lnTo>
                  <a:lnTo>
                    <a:pt x="18923" y="13544"/>
                  </a:lnTo>
                  <a:lnTo>
                    <a:pt x="23629" y="1"/>
                  </a:lnTo>
                  <a:lnTo>
                    <a:pt x="19019" y="1"/>
                  </a:lnTo>
                  <a:lnTo>
                    <a:pt x="16617" y="8549"/>
                  </a:lnTo>
                  <a:lnTo>
                    <a:pt x="14120" y="1"/>
                  </a:lnTo>
                  <a:lnTo>
                    <a:pt x="9606" y="1"/>
                  </a:lnTo>
                  <a:lnTo>
                    <a:pt x="7204" y="8549"/>
                  </a:lnTo>
                  <a:lnTo>
                    <a:pt x="7108" y="8549"/>
                  </a:lnTo>
                  <a:lnTo>
                    <a:pt x="48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3969675" y="2951125"/>
              <a:ext cx="297775" cy="362600"/>
            </a:xfrm>
            <a:custGeom>
              <a:rect b="b" l="l" r="r" t="t"/>
              <a:pathLst>
                <a:path extrusionOk="0" h="14504" w="11911">
                  <a:moveTo>
                    <a:pt x="6436" y="0"/>
                  </a:moveTo>
                  <a:cubicBezTo>
                    <a:pt x="3842" y="0"/>
                    <a:pt x="865" y="1345"/>
                    <a:pt x="865" y="4611"/>
                  </a:cubicBezTo>
                  <a:cubicBezTo>
                    <a:pt x="865" y="7108"/>
                    <a:pt x="2882" y="8069"/>
                    <a:pt x="4707" y="8549"/>
                  </a:cubicBezTo>
                  <a:cubicBezTo>
                    <a:pt x="6532" y="8933"/>
                    <a:pt x="7396" y="9125"/>
                    <a:pt x="7396" y="10086"/>
                  </a:cubicBezTo>
                  <a:cubicBezTo>
                    <a:pt x="7396" y="10950"/>
                    <a:pt x="6532" y="11238"/>
                    <a:pt x="5859" y="11238"/>
                  </a:cubicBezTo>
                  <a:cubicBezTo>
                    <a:pt x="4515" y="11238"/>
                    <a:pt x="3362" y="10662"/>
                    <a:pt x="2498" y="9701"/>
                  </a:cubicBezTo>
                  <a:lnTo>
                    <a:pt x="0" y="12391"/>
                  </a:lnTo>
                  <a:cubicBezTo>
                    <a:pt x="1633" y="13736"/>
                    <a:pt x="3746" y="14504"/>
                    <a:pt x="5859" y="14504"/>
                  </a:cubicBezTo>
                  <a:cubicBezTo>
                    <a:pt x="8645" y="14504"/>
                    <a:pt x="11719" y="13255"/>
                    <a:pt x="11719" y="9894"/>
                  </a:cubicBezTo>
                  <a:cubicBezTo>
                    <a:pt x="11719" y="7204"/>
                    <a:pt x="9413" y="6148"/>
                    <a:pt x="7396" y="5763"/>
                  </a:cubicBezTo>
                  <a:cubicBezTo>
                    <a:pt x="5667" y="5379"/>
                    <a:pt x="4899" y="5187"/>
                    <a:pt x="4899" y="4323"/>
                  </a:cubicBezTo>
                  <a:cubicBezTo>
                    <a:pt x="4899" y="3554"/>
                    <a:pt x="5763" y="3266"/>
                    <a:pt x="6532" y="3266"/>
                  </a:cubicBezTo>
                  <a:cubicBezTo>
                    <a:pt x="7684" y="3266"/>
                    <a:pt x="8645" y="3746"/>
                    <a:pt x="9413" y="4515"/>
                  </a:cubicBezTo>
                  <a:lnTo>
                    <a:pt x="11911" y="1921"/>
                  </a:lnTo>
                  <a:cubicBezTo>
                    <a:pt x="10374" y="673"/>
                    <a:pt x="8453" y="0"/>
                    <a:pt x="64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4488475" y="2806900"/>
              <a:ext cx="451325" cy="507150"/>
            </a:xfrm>
            <a:custGeom>
              <a:rect b="b" l="l" r="r" t="t"/>
              <a:pathLst>
                <a:path extrusionOk="0" h="20286" w="18053">
                  <a:moveTo>
                    <a:pt x="10994" y="0"/>
                  </a:moveTo>
                  <a:cubicBezTo>
                    <a:pt x="10882" y="0"/>
                    <a:pt x="10769" y="2"/>
                    <a:pt x="10657" y="6"/>
                  </a:cubicBezTo>
                  <a:cubicBezTo>
                    <a:pt x="4798" y="6"/>
                    <a:pt x="187" y="3944"/>
                    <a:pt x="187" y="10092"/>
                  </a:cubicBezTo>
                  <a:cubicBezTo>
                    <a:pt x="1" y="15686"/>
                    <a:pt x="4522" y="20285"/>
                    <a:pt x="10059" y="20285"/>
                  </a:cubicBezTo>
                  <a:cubicBezTo>
                    <a:pt x="10225" y="20285"/>
                    <a:pt x="10393" y="20281"/>
                    <a:pt x="10561" y="20273"/>
                  </a:cubicBezTo>
                  <a:cubicBezTo>
                    <a:pt x="10672" y="20277"/>
                    <a:pt x="10783" y="20278"/>
                    <a:pt x="10894" y="20278"/>
                  </a:cubicBezTo>
                  <a:cubicBezTo>
                    <a:pt x="13649" y="20278"/>
                    <a:pt x="16206" y="19135"/>
                    <a:pt x="18053" y="17103"/>
                  </a:cubicBezTo>
                  <a:lnTo>
                    <a:pt x="14787" y="14126"/>
                  </a:lnTo>
                  <a:cubicBezTo>
                    <a:pt x="13827" y="15374"/>
                    <a:pt x="12290" y="16047"/>
                    <a:pt x="10753" y="16047"/>
                  </a:cubicBezTo>
                  <a:cubicBezTo>
                    <a:pt x="7583" y="16047"/>
                    <a:pt x="5278" y="13645"/>
                    <a:pt x="5278" y="10092"/>
                  </a:cubicBezTo>
                  <a:cubicBezTo>
                    <a:pt x="5086" y="6922"/>
                    <a:pt x="7583" y="4233"/>
                    <a:pt x="10849" y="4233"/>
                  </a:cubicBezTo>
                  <a:cubicBezTo>
                    <a:pt x="10940" y="4227"/>
                    <a:pt x="11031" y="4224"/>
                    <a:pt x="11122" y="4224"/>
                  </a:cubicBezTo>
                  <a:cubicBezTo>
                    <a:pt x="12470" y="4224"/>
                    <a:pt x="13791" y="4882"/>
                    <a:pt x="14691" y="5962"/>
                  </a:cubicBezTo>
                  <a:lnTo>
                    <a:pt x="17861" y="2888"/>
                  </a:lnTo>
                  <a:cubicBezTo>
                    <a:pt x="16020" y="1047"/>
                    <a:pt x="13562" y="0"/>
                    <a:pt x="109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4959125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404" y="3076"/>
                  </a:moveTo>
                  <a:cubicBezTo>
                    <a:pt x="7464" y="3076"/>
                    <a:pt x="7523" y="3078"/>
                    <a:pt x="7583" y="3082"/>
                  </a:cubicBezTo>
                  <a:cubicBezTo>
                    <a:pt x="7635" y="3079"/>
                    <a:pt x="7688" y="3077"/>
                    <a:pt x="7739" y="3077"/>
                  </a:cubicBezTo>
                  <a:cubicBezTo>
                    <a:pt x="9120" y="3077"/>
                    <a:pt x="10365" y="4287"/>
                    <a:pt x="10273" y="5675"/>
                  </a:cubicBezTo>
                  <a:lnTo>
                    <a:pt x="4510" y="5675"/>
                  </a:lnTo>
                  <a:cubicBezTo>
                    <a:pt x="4694" y="4198"/>
                    <a:pt x="5943" y="3076"/>
                    <a:pt x="7404" y="3076"/>
                  </a:cubicBezTo>
                  <a:close/>
                  <a:moveTo>
                    <a:pt x="7158" y="1"/>
                  </a:moveTo>
                  <a:cubicBezTo>
                    <a:pt x="3267" y="1"/>
                    <a:pt x="0" y="3291"/>
                    <a:pt x="187" y="7308"/>
                  </a:cubicBezTo>
                  <a:cubicBezTo>
                    <a:pt x="187" y="11919"/>
                    <a:pt x="3549" y="14416"/>
                    <a:pt x="7679" y="14416"/>
                  </a:cubicBezTo>
                  <a:cubicBezTo>
                    <a:pt x="7866" y="14431"/>
                    <a:pt x="8051" y="14438"/>
                    <a:pt x="8236" y="14438"/>
                  </a:cubicBezTo>
                  <a:cubicBezTo>
                    <a:pt x="10433" y="14438"/>
                    <a:pt x="12497" y="13395"/>
                    <a:pt x="13826" y="11534"/>
                  </a:cubicBezTo>
                  <a:lnTo>
                    <a:pt x="10657" y="9613"/>
                  </a:lnTo>
                  <a:cubicBezTo>
                    <a:pt x="9984" y="10574"/>
                    <a:pt x="8832" y="11054"/>
                    <a:pt x="7679" y="11054"/>
                  </a:cubicBezTo>
                  <a:cubicBezTo>
                    <a:pt x="7619" y="11058"/>
                    <a:pt x="7559" y="11060"/>
                    <a:pt x="7500" y="11060"/>
                  </a:cubicBezTo>
                  <a:cubicBezTo>
                    <a:pt x="6032" y="11060"/>
                    <a:pt x="4694" y="9938"/>
                    <a:pt x="4510" y="8461"/>
                  </a:cubicBezTo>
                  <a:lnTo>
                    <a:pt x="14307" y="8461"/>
                  </a:lnTo>
                  <a:cubicBezTo>
                    <a:pt x="14307" y="8077"/>
                    <a:pt x="14307" y="7788"/>
                    <a:pt x="14307" y="7404"/>
                  </a:cubicBezTo>
                  <a:cubicBezTo>
                    <a:pt x="14307" y="2794"/>
                    <a:pt x="11521" y="8"/>
                    <a:pt x="7487" y="8"/>
                  </a:cubicBezTo>
                  <a:cubicBezTo>
                    <a:pt x="7377" y="3"/>
                    <a:pt x="7267" y="1"/>
                    <a:pt x="7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5393625" y="2953350"/>
              <a:ext cx="333800" cy="348375"/>
            </a:xfrm>
            <a:custGeom>
              <a:rect b="b" l="l" r="r" t="t"/>
              <a:pathLst>
                <a:path extrusionOk="0" h="13935" w="13352">
                  <a:moveTo>
                    <a:pt x="8192" y="0"/>
                  </a:moveTo>
                  <a:cubicBezTo>
                    <a:pt x="6570" y="0"/>
                    <a:pt x="5143" y="849"/>
                    <a:pt x="4323" y="2217"/>
                  </a:cubicBezTo>
                  <a:lnTo>
                    <a:pt x="4323" y="392"/>
                  </a:lnTo>
                  <a:lnTo>
                    <a:pt x="0" y="392"/>
                  </a:lnTo>
                  <a:lnTo>
                    <a:pt x="0" y="13935"/>
                  </a:lnTo>
                  <a:lnTo>
                    <a:pt x="4515" y="13935"/>
                  </a:lnTo>
                  <a:lnTo>
                    <a:pt x="4515" y="6635"/>
                  </a:lnTo>
                  <a:cubicBezTo>
                    <a:pt x="4515" y="5002"/>
                    <a:pt x="5283" y="3657"/>
                    <a:pt x="6916" y="3657"/>
                  </a:cubicBezTo>
                  <a:cubicBezTo>
                    <a:pt x="8453" y="3657"/>
                    <a:pt x="8933" y="5002"/>
                    <a:pt x="8933" y="6539"/>
                  </a:cubicBezTo>
                  <a:lnTo>
                    <a:pt x="8933" y="13935"/>
                  </a:lnTo>
                  <a:lnTo>
                    <a:pt x="13351" y="13935"/>
                  </a:lnTo>
                  <a:lnTo>
                    <a:pt x="13351" y="5482"/>
                  </a:lnTo>
                  <a:cubicBezTo>
                    <a:pt x="13351" y="2793"/>
                    <a:pt x="12007" y="7"/>
                    <a:pt x="8453" y="7"/>
                  </a:cubicBezTo>
                  <a:cubicBezTo>
                    <a:pt x="8365" y="3"/>
                    <a:pt x="8279" y="0"/>
                    <a:pt x="81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5777825" y="2871875"/>
              <a:ext cx="242550" cy="437050"/>
            </a:xfrm>
            <a:custGeom>
              <a:rect b="b" l="l" r="r" t="t"/>
              <a:pathLst>
                <a:path extrusionOk="0" h="17482" w="9702">
                  <a:moveTo>
                    <a:pt x="2209" y="1"/>
                  </a:moveTo>
                  <a:lnTo>
                    <a:pt x="2209" y="3651"/>
                  </a:lnTo>
                  <a:lnTo>
                    <a:pt x="0" y="3651"/>
                  </a:lnTo>
                  <a:lnTo>
                    <a:pt x="0" y="7012"/>
                  </a:lnTo>
                  <a:lnTo>
                    <a:pt x="2209" y="7012"/>
                  </a:lnTo>
                  <a:lnTo>
                    <a:pt x="2209" y="12679"/>
                  </a:lnTo>
                  <a:cubicBezTo>
                    <a:pt x="2209" y="15561"/>
                    <a:pt x="3362" y="17482"/>
                    <a:pt x="7012" y="17482"/>
                  </a:cubicBezTo>
                  <a:cubicBezTo>
                    <a:pt x="7876" y="17482"/>
                    <a:pt x="8741" y="17386"/>
                    <a:pt x="9605" y="17098"/>
                  </a:cubicBezTo>
                  <a:lnTo>
                    <a:pt x="9509" y="13832"/>
                  </a:lnTo>
                  <a:cubicBezTo>
                    <a:pt x="9125" y="14024"/>
                    <a:pt x="8645" y="14024"/>
                    <a:pt x="8261" y="14024"/>
                  </a:cubicBezTo>
                  <a:cubicBezTo>
                    <a:pt x="6916" y="14024"/>
                    <a:pt x="6532" y="13352"/>
                    <a:pt x="6532" y="12199"/>
                  </a:cubicBezTo>
                  <a:lnTo>
                    <a:pt x="6532" y="7012"/>
                  </a:lnTo>
                  <a:lnTo>
                    <a:pt x="9701" y="7012"/>
                  </a:lnTo>
                  <a:lnTo>
                    <a:pt x="9701" y="3651"/>
                  </a:lnTo>
                  <a:lnTo>
                    <a:pt x="6532" y="3651"/>
                  </a:lnTo>
                  <a:lnTo>
                    <a:pt x="65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6056500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740" y="3077"/>
                  </a:moveTo>
                  <a:cubicBezTo>
                    <a:pt x="9119" y="3077"/>
                    <a:pt x="10362" y="4287"/>
                    <a:pt x="10177" y="5675"/>
                  </a:cubicBezTo>
                  <a:lnTo>
                    <a:pt x="4510" y="5675"/>
                  </a:lnTo>
                  <a:cubicBezTo>
                    <a:pt x="4702" y="4139"/>
                    <a:pt x="5950" y="3082"/>
                    <a:pt x="7583" y="3082"/>
                  </a:cubicBezTo>
                  <a:cubicBezTo>
                    <a:pt x="7635" y="3079"/>
                    <a:pt x="7688" y="3077"/>
                    <a:pt x="7740" y="3077"/>
                  </a:cubicBezTo>
                  <a:close/>
                  <a:moveTo>
                    <a:pt x="7158" y="1"/>
                  </a:moveTo>
                  <a:cubicBezTo>
                    <a:pt x="3267" y="1"/>
                    <a:pt x="0" y="3291"/>
                    <a:pt x="187" y="7308"/>
                  </a:cubicBezTo>
                  <a:cubicBezTo>
                    <a:pt x="187" y="11919"/>
                    <a:pt x="3549" y="14416"/>
                    <a:pt x="7679" y="14416"/>
                  </a:cubicBezTo>
                  <a:cubicBezTo>
                    <a:pt x="7866" y="14431"/>
                    <a:pt x="8051" y="14438"/>
                    <a:pt x="8236" y="14438"/>
                  </a:cubicBezTo>
                  <a:cubicBezTo>
                    <a:pt x="10433" y="14438"/>
                    <a:pt x="12498" y="13395"/>
                    <a:pt x="13826" y="11534"/>
                  </a:cubicBezTo>
                  <a:lnTo>
                    <a:pt x="10657" y="9613"/>
                  </a:lnTo>
                  <a:cubicBezTo>
                    <a:pt x="9984" y="10574"/>
                    <a:pt x="8832" y="11054"/>
                    <a:pt x="7679" y="11054"/>
                  </a:cubicBezTo>
                  <a:cubicBezTo>
                    <a:pt x="7619" y="11058"/>
                    <a:pt x="7560" y="11060"/>
                    <a:pt x="7500" y="11060"/>
                  </a:cubicBezTo>
                  <a:cubicBezTo>
                    <a:pt x="6032" y="11060"/>
                    <a:pt x="4694" y="9938"/>
                    <a:pt x="4510" y="8461"/>
                  </a:cubicBezTo>
                  <a:lnTo>
                    <a:pt x="14307" y="8461"/>
                  </a:lnTo>
                  <a:lnTo>
                    <a:pt x="14307" y="7404"/>
                  </a:lnTo>
                  <a:cubicBezTo>
                    <a:pt x="14307" y="2794"/>
                    <a:pt x="11521" y="8"/>
                    <a:pt x="7487" y="8"/>
                  </a:cubicBezTo>
                  <a:cubicBezTo>
                    <a:pt x="7377" y="3"/>
                    <a:pt x="7267" y="1"/>
                    <a:pt x="7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6491000" y="2953525"/>
              <a:ext cx="223325" cy="350600"/>
            </a:xfrm>
            <a:custGeom>
              <a:rect b="b" l="l" r="r" t="t"/>
              <a:pathLst>
                <a:path extrusionOk="0" h="14024" w="8933">
                  <a:moveTo>
                    <a:pt x="8069" y="0"/>
                  </a:moveTo>
                  <a:cubicBezTo>
                    <a:pt x="6436" y="0"/>
                    <a:pt x="4995" y="865"/>
                    <a:pt x="4227" y="2306"/>
                  </a:cubicBezTo>
                  <a:lnTo>
                    <a:pt x="4227" y="385"/>
                  </a:lnTo>
                  <a:lnTo>
                    <a:pt x="0" y="385"/>
                  </a:lnTo>
                  <a:lnTo>
                    <a:pt x="0" y="14024"/>
                  </a:lnTo>
                  <a:lnTo>
                    <a:pt x="4419" y="14024"/>
                  </a:lnTo>
                  <a:lnTo>
                    <a:pt x="4419" y="7012"/>
                  </a:lnTo>
                  <a:cubicBezTo>
                    <a:pt x="4419" y="5283"/>
                    <a:pt x="5859" y="3842"/>
                    <a:pt x="7588" y="3842"/>
                  </a:cubicBezTo>
                  <a:cubicBezTo>
                    <a:pt x="7972" y="3842"/>
                    <a:pt x="8357" y="3939"/>
                    <a:pt x="8741" y="4035"/>
                  </a:cubicBezTo>
                  <a:lnTo>
                    <a:pt x="8933" y="97"/>
                  </a:lnTo>
                  <a:cubicBezTo>
                    <a:pt x="8645" y="0"/>
                    <a:pt x="8357" y="0"/>
                    <a:pt x="80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6601450" y="2348425"/>
              <a:ext cx="780425" cy="698775"/>
            </a:xfrm>
            <a:custGeom>
              <a:rect b="b" l="l" r="r" t="t"/>
              <a:pathLst>
                <a:path extrusionOk="0" h="27951" w="31217">
                  <a:moveTo>
                    <a:pt x="1" y="0"/>
                  </a:moveTo>
                  <a:lnTo>
                    <a:pt x="1" y="8837"/>
                  </a:lnTo>
                  <a:lnTo>
                    <a:pt x="17962" y="8837"/>
                  </a:lnTo>
                  <a:cubicBezTo>
                    <a:pt x="16233" y="14984"/>
                    <a:pt x="15369" y="21419"/>
                    <a:pt x="15369" y="27950"/>
                  </a:cubicBezTo>
                  <a:lnTo>
                    <a:pt x="25070" y="27950"/>
                  </a:lnTo>
                  <a:cubicBezTo>
                    <a:pt x="25070" y="18249"/>
                    <a:pt x="27183" y="8741"/>
                    <a:pt x="31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zadí pro Agenda se sloupcem gradient">
  <p:cSld name="CUSTOM_1_2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/>
          <p:nvPr/>
        </p:nvSpPr>
        <p:spPr>
          <a:xfrm rot="5400000">
            <a:off x="-1625400" y="1619550"/>
            <a:ext cx="5155200" cy="1904400"/>
          </a:xfrm>
          <a:prstGeom prst="rect">
            <a:avLst/>
          </a:prstGeom>
          <a:gradFill>
            <a:gsLst>
              <a:gs pos="0">
                <a:srgbClr val="BED600"/>
              </a:gs>
              <a:gs pos="50000">
                <a:srgbClr val="2C7DC7"/>
              </a:gs>
              <a:gs pos="100000">
                <a:srgbClr val="00338D"/>
              </a:gs>
            </a:gsLst>
            <a:lin ang="21599363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1" name="Google Shape;191;p18"/>
          <p:cNvGrpSpPr/>
          <p:nvPr/>
        </p:nvGrpSpPr>
        <p:grpSpPr>
          <a:xfrm>
            <a:off x="138899" y="4927132"/>
            <a:ext cx="781323" cy="105543"/>
            <a:chOff x="233450" y="2348425"/>
            <a:chExt cx="7148425" cy="965625"/>
          </a:xfrm>
        </p:grpSpPr>
        <p:sp>
          <p:nvSpPr>
            <p:cNvPr id="192" name="Google Shape;192;p18"/>
            <p:cNvSpPr/>
            <p:nvPr/>
          </p:nvSpPr>
          <p:spPr>
            <a:xfrm>
              <a:off x="233450" y="2806900"/>
              <a:ext cx="451325" cy="507150"/>
            </a:xfrm>
            <a:custGeom>
              <a:rect b="b" l="l" r="r" t="t"/>
              <a:pathLst>
                <a:path extrusionOk="0" h="20286" w="18053">
                  <a:moveTo>
                    <a:pt x="10994" y="0"/>
                  </a:moveTo>
                  <a:cubicBezTo>
                    <a:pt x="10882" y="0"/>
                    <a:pt x="10769" y="2"/>
                    <a:pt x="10656" y="6"/>
                  </a:cubicBezTo>
                  <a:cubicBezTo>
                    <a:pt x="4797" y="6"/>
                    <a:pt x="187" y="3944"/>
                    <a:pt x="187" y="10092"/>
                  </a:cubicBezTo>
                  <a:cubicBezTo>
                    <a:pt x="1" y="15686"/>
                    <a:pt x="4521" y="20285"/>
                    <a:pt x="10058" y="20285"/>
                  </a:cubicBezTo>
                  <a:cubicBezTo>
                    <a:pt x="10225" y="20285"/>
                    <a:pt x="10392" y="20281"/>
                    <a:pt x="10560" y="20273"/>
                  </a:cubicBezTo>
                  <a:cubicBezTo>
                    <a:pt x="10668" y="20277"/>
                    <a:pt x="10776" y="20278"/>
                    <a:pt x="10883" y="20278"/>
                  </a:cubicBezTo>
                  <a:cubicBezTo>
                    <a:pt x="13560" y="20278"/>
                    <a:pt x="16206" y="19135"/>
                    <a:pt x="18052" y="17103"/>
                  </a:cubicBezTo>
                  <a:lnTo>
                    <a:pt x="14787" y="14126"/>
                  </a:lnTo>
                  <a:cubicBezTo>
                    <a:pt x="13826" y="15374"/>
                    <a:pt x="12289" y="16047"/>
                    <a:pt x="10753" y="16047"/>
                  </a:cubicBezTo>
                  <a:cubicBezTo>
                    <a:pt x="7487" y="16047"/>
                    <a:pt x="5278" y="13645"/>
                    <a:pt x="5278" y="10092"/>
                  </a:cubicBezTo>
                  <a:cubicBezTo>
                    <a:pt x="5086" y="6922"/>
                    <a:pt x="7583" y="4233"/>
                    <a:pt x="10753" y="4233"/>
                  </a:cubicBezTo>
                  <a:cubicBezTo>
                    <a:pt x="10850" y="4227"/>
                    <a:pt x="10947" y="4224"/>
                    <a:pt x="11043" y="4224"/>
                  </a:cubicBezTo>
                  <a:cubicBezTo>
                    <a:pt x="12470" y="4224"/>
                    <a:pt x="13791" y="4882"/>
                    <a:pt x="14691" y="5962"/>
                  </a:cubicBezTo>
                  <a:lnTo>
                    <a:pt x="17860" y="2888"/>
                  </a:lnTo>
                  <a:cubicBezTo>
                    <a:pt x="16020" y="1047"/>
                    <a:pt x="13562" y="0"/>
                    <a:pt x="10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713550" y="2963125"/>
              <a:ext cx="302600" cy="338600"/>
            </a:xfrm>
            <a:custGeom>
              <a:rect b="b" l="l" r="r" t="t"/>
              <a:pathLst>
                <a:path extrusionOk="0" h="13544" w="12104">
                  <a:moveTo>
                    <a:pt x="289" y="1"/>
                  </a:moveTo>
                  <a:lnTo>
                    <a:pt x="289" y="3458"/>
                  </a:lnTo>
                  <a:lnTo>
                    <a:pt x="6340" y="3458"/>
                  </a:lnTo>
                  <a:lnTo>
                    <a:pt x="1" y="10086"/>
                  </a:lnTo>
                  <a:lnTo>
                    <a:pt x="1" y="13544"/>
                  </a:lnTo>
                  <a:lnTo>
                    <a:pt x="12103" y="13544"/>
                  </a:lnTo>
                  <a:lnTo>
                    <a:pt x="12103" y="10086"/>
                  </a:lnTo>
                  <a:lnTo>
                    <a:pt x="5284" y="10086"/>
                  </a:lnTo>
                  <a:lnTo>
                    <a:pt x="11815" y="3362"/>
                  </a:lnTo>
                  <a:lnTo>
                    <a:pt x="118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1069075" y="2950925"/>
              <a:ext cx="357675" cy="360925"/>
            </a:xfrm>
            <a:custGeom>
              <a:rect b="b" l="l" r="r" t="t"/>
              <a:pathLst>
                <a:path extrusionOk="0" h="14437" w="14307">
                  <a:moveTo>
                    <a:pt x="7644" y="3077"/>
                  </a:moveTo>
                  <a:cubicBezTo>
                    <a:pt x="9024" y="3077"/>
                    <a:pt x="10266" y="4287"/>
                    <a:pt x="10081" y="5675"/>
                  </a:cubicBezTo>
                  <a:lnTo>
                    <a:pt x="4414" y="5675"/>
                  </a:lnTo>
                  <a:cubicBezTo>
                    <a:pt x="4606" y="4139"/>
                    <a:pt x="5951" y="3082"/>
                    <a:pt x="7487" y="3082"/>
                  </a:cubicBezTo>
                  <a:cubicBezTo>
                    <a:pt x="7540" y="3079"/>
                    <a:pt x="7592" y="3077"/>
                    <a:pt x="7644" y="3077"/>
                  </a:cubicBezTo>
                  <a:close/>
                  <a:moveTo>
                    <a:pt x="7151" y="1"/>
                  </a:moveTo>
                  <a:cubicBezTo>
                    <a:pt x="3176" y="1"/>
                    <a:pt x="1" y="3291"/>
                    <a:pt x="188" y="7308"/>
                  </a:cubicBezTo>
                  <a:cubicBezTo>
                    <a:pt x="188" y="11919"/>
                    <a:pt x="3549" y="14416"/>
                    <a:pt x="7583" y="14416"/>
                  </a:cubicBezTo>
                  <a:cubicBezTo>
                    <a:pt x="7758" y="14430"/>
                    <a:pt x="7931" y="14437"/>
                    <a:pt x="8104" y="14437"/>
                  </a:cubicBezTo>
                  <a:cubicBezTo>
                    <a:pt x="10314" y="14437"/>
                    <a:pt x="12387" y="13316"/>
                    <a:pt x="13635" y="11534"/>
                  </a:cubicBezTo>
                  <a:lnTo>
                    <a:pt x="10561" y="9613"/>
                  </a:lnTo>
                  <a:cubicBezTo>
                    <a:pt x="9889" y="10574"/>
                    <a:pt x="8736" y="11054"/>
                    <a:pt x="7583" y="11054"/>
                  </a:cubicBezTo>
                  <a:cubicBezTo>
                    <a:pt x="6047" y="11054"/>
                    <a:pt x="4702" y="9998"/>
                    <a:pt x="4414" y="8461"/>
                  </a:cubicBezTo>
                  <a:lnTo>
                    <a:pt x="14211" y="8461"/>
                  </a:lnTo>
                  <a:cubicBezTo>
                    <a:pt x="14307" y="8077"/>
                    <a:pt x="14307" y="7788"/>
                    <a:pt x="14211" y="7404"/>
                  </a:cubicBezTo>
                  <a:cubicBezTo>
                    <a:pt x="14211" y="2794"/>
                    <a:pt x="11425" y="8"/>
                    <a:pt x="7487" y="8"/>
                  </a:cubicBezTo>
                  <a:cubicBezTo>
                    <a:pt x="7375" y="3"/>
                    <a:pt x="7262" y="1"/>
                    <a:pt x="7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1484375" y="2951125"/>
              <a:ext cx="314575" cy="360475"/>
            </a:xfrm>
            <a:custGeom>
              <a:rect b="b" l="l" r="r" t="t"/>
              <a:pathLst>
                <a:path extrusionOk="0" h="14419" w="12583">
                  <a:moveTo>
                    <a:pt x="7588" y="0"/>
                  </a:moveTo>
                  <a:cubicBezTo>
                    <a:pt x="3362" y="0"/>
                    <a:pt x="0" y="2786"/>
                    <a:pt x="0" y="7204"/>
                  </a:cubicBezTo>
                  <a:cubicBezTo>
                    <a:pt x="0" y="11718"/>
                    <a:pt x="3362" y="14408"/>
                    <a:pt x="7588" y="14408"/>
                  </a:cubicBezTo>
                  <a:cubicBezTo>
                    <a:pt x="7719" y="14415"/>
                    <a:pt x="7848" y="14418"/>
                    <a:pt x="7978" y="14418"/>
                  </a:cubicBezTo>
                  <a:cubicBezTo>
                    <a:pt x="9659" y="14418"/>
                    <a:pt x="11245" y="13838"/>
                    <a:pt x="12583" y="12679"/>
                  </a:cubicBezTo>
                  <a:lnTo>
                    <a:pt x="10085" y="9701"/>
                  </a:lnTo>
                  <a:cubicBezTo>
                    <a:pt x="9413" y="10374"/>
                    <a:pt x="8549" y="10758"/>
                    <a:pt x="7684" y="10758"/>
                  </a:cubicBezTo>
                  <a:cubicBezTo>
                    <a:pt x="5763" y="10662"/>
                    <a:pt x="4322" y="9125"/>
                    <a:pt x="4418" y="7204"/>
                  </a:cubicBezTo>
                  <a:cubicBezTo>
                    <a:pt x="4322" y="5379"/>
                    <a:pt x="5763" y="3842"/>
                    <a:pt x="7588" y="3746"/>
                  </a:cubicBezTo>
                  <a:cubicBezTo>
                    <a:pt x="8453" y="3746"/>
                    <a:pt x="9413" y="4131"/>
                    <a:pt x="9989" y="4899"/>
                  </a:cubicBezTo>
                  <a:lnTo>
                    <a:pt x="12583" y="1825"/>
                  </a:lnTo>
                  <a:cubicBezTo>
                    <a:pt x="11238" y="673"/>
                    <a:pt x="9413" y="0"/>
                    <a:pt x="7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1851750" y="2787850"/>
              <a:ext cx="331400" cy="513875"/>
            </a:xfrm>
            <a:custGeom>
              <a:rect b="b" l="l" r="r" t="t"/>
              <a:pathLst>
                <a:path extrusionOk="0" h="20555" w="13256">
                  <a:moveTo>
                    <a:pt x="1" y="0"/>
                  </a:moveTo>
                  <a:lnTo>
                    <a:pt x="1" y="20555"/>
                  </a:lnTo>
                  <a:lnTo>
                    <a:pt x="4419" y="20555"/>
                  </a:lnTo>
                  <a:lnTo>
                    <a:pt x="4419" y="13255"/>
                  </a:lnTo>
                  <a:cubicBezTo>
                    <a:pt x="4419" y="11622"/>
                    <a:pt x="5284" y="10373"/>
                    <a:pt x="6820" y="10373"/>
                  </a:cubicBezTo>
                  <a:cubicBezTo>
                    <a:pt x="8453" y="10373"/>
                    <a:pt x="8838" y="11718"/>
                    <a:pt x="8838" y="13255"/>
                  </a:cubicBezTo>
                  <a:lnTo>
                    <a:pt x="8838" y="20555"/>
                  </a:lnTo>
                  <a:lnTo>
                    <a:pt x="13256" y="20555"/>
                  </a:lnTo>
                  <a:lnTo>
                    <a:pt x="13256" y="12198"/>
                  </a:lnTo>
                  <a:cubicBezTo>
                    <a:pt x="13256" y="9413"/>
                    <a:pt x="12007" y="6627"/>
                    <a:pt x="8261" y="6627"/>
                  </a:cubicBezTo>
                  <a:cubicBezTo>
                    <a:pt x="8183" y="6623"/>
                    <a:pt x="8106" y="6620"/>
                    <a:pt x="8028" y="6620"/>
                  </a:cubicBezTo>
                  <a:cubicBezTo>
                    <a:pt x="6571" y="6620"/>
                    <a:pt x="5149" y="7464"/>
                    <a:pt x="4419" y="8741"/>
                  </a:cubicBezTo>
                  <a:lnTo>
                    <a:pt x="4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2456875" y="2821450"/>
              <a:ext cx="439450" cy="480275"/>
            </a:xfrm>
            <a:custGeom>
              <a:rect b="b" l="l" r="r" t="t"/>
              <a:pathLst>
                <a:path extrusionOk="0" h="19211" w="17578">
                  <a:moveTo>
                    <a:pt x="1" y="1"/>
                  </a:moveTo>
                  <a:lnTo>
                    <a:pt x="1" y="19211"/>
                  </a:lnTo>
                  <a:lnTo>
                    <a:pt x="4611" y="19211"/>
                  </a:lnTo>
                  <a:lnTo>
                    <a:pt x="4419" y="6628"/>
                  </a:lnTo>
                  <a:lnTo>
                    <a:pt x="4515" y="6628"/>
                  </a:lnTo>
                  <a:lnTo>
                    <a:pt x="12295" y="19211"/>
                  </a:lnTo>
                  <a:lnTo>
                    <a:pt x="17578" y="19211"/>
                  </a:lnTo>
                  <a:lnTo>
                    <a:pt x="17578" y="1"/>
                  </a:lnTo>
                  <a:lnTo>
                    <a:pt x="13063" y="1"/>
                  </a:lnTo>
                  <a:lnTo>
                    <a:pt x="13159" y="12487"/>
                  </a:lnTo>
                  <a:lnTo>
                    <a:pt x="13063" y="12487"/>
                  </a:lnTo>
                  <a:lnTo>
                    <a:pt x="53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2973275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740" y="3077"/>
                  </a:moveTo>
                  <a:cubicBezTo>
                    <a:pt x="9120" y="3077"/>
                    <a:pt x="10362" y="4287"/>
                    <a:pt x="10177" y="5675"/>
                  </a:cubicBezTo>
                  <a:lnTo>
                    <a:pt x="4510" y="5675"/>
                  </a:lnTo>
                  <a:cubicBezTo>
                    <a:pt x="4702" y="4139"/>
                    <a:pt x="6047" y="3082"/>
                    <a:pt x="7583" y="3082"/>
                  </a:cubicBezTo>
                  <a:cubicBezTo>
                    <a:pt x="7636" y="3079"/>
                    <a:pt x="7688" y="3077"/>
                    <a:pt x="7740" y="3077"/>
                  </a:cubicBezTo>
                  <a:close/>
                  <a:moveTo>
                    <a:pt x="7151" y="1"/>
                  </a:moveTo>
                  <a:cubicBezTo>
                    <a:pt x="3176" y="1"/>
                    <a:pt x="1" y="3291"/>
                    <a:pt x="188" y="7308"/>
                  </a:cubicBezTo>
                  <a:cubicBezTo>
                    <a:pt x="188" y="11919"/>
                    <a:pt x="3549" y="14416"/>
                    <a:pt x="7583" y="14416"/>
                  </a:cubicBezTo>
                  <a:cubicBezTo>
                    <a:pt x="7770" y="14431"/>
                    <a:pt x="7956" y="14438"/>
                    <a:pt x="8140" y="14438"/>
                  </a:cubicBezTo>
                  <a:cubicBezTo>
                    <a:pt x="10337" y="14438"/>
                    <a:pt x="12402" y="13395"/>
                    <a:pt x="13731" y="11534"/>
                  </a:cubicBezTo>
                  <a:lnTo>
                    <a:pt x="10657" y="9613"/>
                  </a:lnTo>
                  <a:cubicBezTo>
                    <a:pt x="9985" y="10574"/>
                    <a:pt x="8832" y="11054"/>
                    <a:pt x="7679" y="11054"/>
                  </a:cubicBezTo>
                  <a:cubicBezTo>
                    <a:pt x="7620" y="11058"/>
                    <a:pt x="7560" y="11060"/>
                    <a:pt x="7501" y="11060"/>
                  </a:cubicBezTo>
                  <a:cubicBezTo>
                    <a:pt x="6039" y="11060"/>
                    <a:pt x="4787" y="9938"/>
                    <a:pt x="4510" y="8461"/>
                  </a:cubicBezTo>
                  <a:lnTo>
                    <a:pt x="14307" y="8461"/>
                  </a:lnTo>
                  <a:cubicBezTo>
                    <a:pt x="14307" y="8077"/>
                    <a:pt x="14307" y="7788"/>
                    <a:pt x="14307" y="7404"/>
                  </a:cubicBezTo>
                  <a:cubicBezTo>
                    <a:pt x="14307" y="2794"/>
                    <a:pt x="11521" y="8"/>
                    <a:pt x="7487" y="8"/>
                  </a:cubicBezTo>
                  <a:cubicBezTo>
                    <a:pt x="7375" y="3"/>
                    <a:pt x="7262" y="1"/>
                    <a:pt x="7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3364550" y="2963125"/>
              <a:ext cx="590750" cy="338600"/>
            </a:xfrm>
            <a:custGeom>
              <a:rect b="b" l="l" r="r" t="t"/>
              <a:pathLst>
                <a:path extrusionOk="0" h="13544" w="23630">
                  <a:moveTo>
                    <a:pt x="1" y="1"/>
                  </a:moveTo>
                  <a:lnTo>
                    <a:pt x="4611" y="13544"/>
                  </a:lnTo>
                  <a:lnTo>
                    <a:pt x="9125" y="13544"/>
                  </a:lnTo>
                  <a:lnTo>
                    <a:pt x="11719" y="5091"/>
                  </a:lnTo>
                  <a:lnTo>
                    <a:pt x="11815" y="5091"/>
                  </a:lnTo>
                  <a:lnTo>
                    <a:pt x="14504" y="13544"/>
                  </a:lnTo>
                  <a:lnTo>
                    <a:pt x="18923" y="13544"/>
                  </a:lnTo>
                  <a:lnTo>
                    <a:pt x="23629" y="1"/>
                  </a:lnTo>
                  <a:lnTo>
                    <a:pt x="19019" y="1"/>
                  </a:lnTo>
                  <a:lnTo>
                    <a:pt x="16617" y="8549"/>
                  </a:lnTo>
                  <a:lnTo>
                    <a:pt x="14120" y="1"/>
                  </a:lnTo>
                  <a:lnTo>
                    <a:pt x="9606" y="1"/>
                  </a:lnTo>
                  <a:lnTo>
                    <a:pt x="7204" y="8549"/>
                  </a:lnTo>
                  <a:lnTo>
                    <a:pt x="7108" y="8549"/>
                  </a:lnTo>
                  <a:lnTo>
                    <a:pt x="4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3969675" y="2951125"/>
              <a:ext cx="297775" cy="362600"/>
            </a:xfrm>
            <a:custGeom>
              <a:rect b="b" l="l" r="r" t="t"/>
              <a:pathLst>
                <a:path extrusionOk="0" h="14504" w="11911">
                  <a:moveTo>
                    <a:pt x="6436" y="0"/>
                  </a:moveTo>
                  <a:cubicBezTo>
                    <a:pt x="3842" y="0"/>
                    <a:pt x="865" y="1345"/>
                    <a:pt x="865" y="4611"/>
                  </a:cubicBezTo>
                  <a:cubicBezTo>
                    <a:pt x="865" y="7108"/>
                    <a:pt x="2882" y="8069"/>
                    <a:pt x="4707" y="8549"/>
                  </a:cubicBezTo>
                  <a:cubicBezTo>
                    <a:pt x="6532" y="8933"/>
                    <a:pt x="7396" y="9125"/>
                    <a:pt x="7396" y="10086"/>
                  </a:cubicBezTo>
                  <a:cubicBezTo>
                    <a:pt x="7396" y="10950"/>
                    <a:pt x="6532" y="11238"/>
                    <a:pt x="5859" y="11238"/>
                  </a:cubicBezTo>
                  <a:cubicBezTo>
                    <a:pt x="4515" y="11238"/>
                    <a:pt x="3362" y="10662"/>
                    <a:pt x="2498" y="9701"/>
                  </a:cubicBezTo>
                  <a:lnTo>
                    <a:pt x="0" y="12391"/>
                  </a:lnTo>
                  <a:cubicBezTo>
                    <a:pt x="1633" y="13736"/>
                    <a:pt x="3746" y="14504"/>
                    <a:pt x="5859" y="14504"/>
                  </a:cubicBezTo>
                  <a:cubicBezTo>
                    <a:pt x="8645" y="14504"/>
                    <a:pt x="11719" y="13255"/>
                    <a:pt x="11719" y="9894"/>
                  </a:cubicBezTo>
                  <a:cubicBezTo>
                    <a:pt x="11719" y="7204"/>
                    <a:pt x="9413" y="6148"/>
                    <a:pt x="7396" y="5763"/>
                  </a:cubicBezTo>
                  <a:cubicBezTo>
                    <a:pt x="5667" y="5379"/>
                    <a:pt x="4899" y="5187"/>
                    <a:pt x="4899" y="4323"/>
                  </a:cubicBezTo>
                  <a:cubicBezTo>
                    <a:pt x="4899" y="3554"/>
                    <a:pt x="5763" y="3266"/>
                    <a:pt x="6532" y="3266"/>
                  </a:cubicBezTo>
                  <a:cubicBezTo>
                    <a:pt x="7684" y="3266"/>
                    <a:pt x="8645" y="3746"/>
                    <a:pt x="9413" y="4515"/>
                  </a:cubicBezTo>
                  <a:lnTo>
                    <a:pt x="11911" y="1921"/>
                  </a:lnTo>
                  <a:cubicBezTo>
                    <a:pt x="10374" y="673"/>
                    <a:pt x="8453" y="0"/>
                    <a:pt x="6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4488475" y="2806900"/>
              <a:ext cx="451325" cy="507150"/>
            </a:xfrm>
            <a:custGeom>
              <a:rect b="b" l="l" r="r" t="t"/>
              <a:pathLst>
                <a:path extrusionOk="0" h="20286" w="18053">
                  <a:moveTo>
                    <a:pt x="10994" y="0"/>
                  </a:moveTo>
                  <a:cubicBezTo>
                    <a:pt x="10882" y="0"/>
                    <a:pt x="10769" y="2"/>
                    <a:pt x="10657" y="6"/>
                  </a:cubicBezTo>
                  <a:cubicBezTo>
                    <a:pt x="4798" y="6"/>
                    <a:pt x="187" y="3944"/>
                    <a:pt x="187" y="10092"/>
                  </a:cubicBezTo>
                  <a:cubicBezTo>
                    <a:pt x="1" y="15686"/>
                    <a:pt x="4522" y="20285"/>
                    <a:pt x="10059" y="20285"/>
                  </a:cubicBezTo>
                  <a:cubicBezTo>
                    <a:pt x="10225" y="20285"/>
                    <a:pt x="10393" y="20281"/>
                    <a:pt x="10561" y="20273"/>
                  </a:cubicBezTo>
                  <a:cubicBezTo>
                    <a:pt x="10672" y="20277"/>
                    <a:pt x="10783" y="20278"/>
                    <a:pt x="10894" y="20278"/>
                  </a:cubicBezTo>
                  <a:cubicBezTo>
                    <a:pt x="13649" y="20278"/>
                    <a:pt x="16206" y="19135"/>
                    <a:pt x="18053" y="17103"/>
                  </a:cubicBezTo>
                  <a:lnTo>
                    <a:pt x="14787" y="14126"/>
                  </a:lnTo>
                  <a:cubicBezTo>
                    <a:pt x="13827" y="15374"/>
                    <a:pt x="12290" y="16047"/>
                    <a:pt x="10753" y="16047"/>
                  </a:cubicBezTo>
                  <a:cubicBezTo>
                    <a:pt x="7583" y="16047"/>
                    <a:pt x="5278" y="13645"/>
                    <a:pt x="5278" y="10092"/>
                  </a:cubicBezTo>
                  <a:cubicBezTo>
                    <a:pt x="5086" y="6922"/>
                    <a:pt x="7583" y="4233"/>
                    <a:pt x="10849" y="4233"/>
                  </a:cubicBezTo>
                  <a:cubicBezTo>
                    <a:pt x="10940" y="4227"/>
                    <a:pt x="11031" y="4224"/>
                    <a:pt x="11122" y="4224"/>
                  </a:cubicBezTo>
                  <a:cubicBezTo>
                    <a:pt x="12470" y="4224"/>
                    <a:pt x="13791" y="4882"/>
                    <a:pt x="14691" y="5962"/>
                  </a:cubicBezTo>
                  <a:lnTo>
                    <a:pt x="17861" y="2888"/>
                  </a:lnTo>
                  <a:cubicBezTo>
                    <a:pt x="16020" y="1047"/>
                    <a:pt x="13562" y="0"/>
                    <a:pt x="10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4959125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404" y="3076"/>
                  </a:moveTo>
                  <a:cubicBezTo>
                    <a:pt x="7464" y="3076"/>
                    <a:pt x="7523" y="3078"/>
                    <a:pt x="7583" y="3082"/>
                  </a:cubicBezTo>
                  <a:cubicBezTo>
                    <a:pt x="7635" y="3079"/>
                    <a:pt x="7688" y="3077"/>
                    <a:pt x="7739" y="3077"/>
                  </a:cubicBezTo>
                  <a:cubicBezTo>
                    <a:pt x="9120" y="3077"/>
                    <a:pt x="10365" y="4287"/>
                    <a:pt x="10273" y="5675"/>
                  </a:cubicBezTo>
                  <a:lnTo>
                    <a:pt x="4510" y="5675"/>
                  </a:lnTo>
                  <a:cubicBezTo>
                    <a:pt x="4694" y="4198"/>
                    <a:pt x="5943" y="3076"/>
                    <a:pt x="7404" y="3076"/>
                  </a:cubicBezTo>
                  <a:close/>
                  <a:moveTo>
                    <a:pt x="7158" y="1"/>
                  </a:moveTo>
                  <a:cubicBezTo>
                    <a:pt x="3267" y="1"/>
                    <a:pt x="0" y="3291"/>
                    <a:pt x="187" y="7308"/>
                  </a:cubicBezTo>
                  <a:cubicBezTo>
                    <a:pt x="187" y="11919"/>
                    <a:pt x="3549" y="14416"/>
                    <a:pt x="7679" y="14416"/>
                  </a:cubicBezTo>
                  <a:cubicBezTo>
                    <a:pt x="7866" y="14431"/>
                    <a:pt x="8051" y="14438"/>
                    <a:pt x="8236" y="14438"/>
                  </a:cubicBezTo>
                  <a:cubicBezTo>
                    <a:pt x="10433" y="14438"/>
                    <a:pt x="12497" y="13395"/>
                    <a:pt x="13826" y="11534"/>
                  </a:cubicBezTo>
                  <a:lnTo>
                    <a:pt x="10657" y="9613"/>
                  </a:lnTo>
                  <a:cubicBezTo>
                    <a:pt x="9984" y="10574"/>
                    <a:pt x="8832" y="11054"/>
                    <a:pt x="7679" y="11054"/>
                  </a:cubicBezTo>
                  <a:cubicBezTo>
                    <a:pt x="7619" y="11058"/>
                    <a:pt x="7559" y="11060"/>
                    <a:pt x="7500" y="11060"/>
                  </a:cubicBezTo>
                  <a:cubicBezTo>
                    <a:pt x="6032" y="11060"/>
                    <a:pt x="4694" y="9938"/>
                    <a:pt x="4510" y="8461"/>
                  </a:cubicBezTo>
                  <a:lnTo>
                    <a:pt x="14307" y="8461"/>
                  </a:lnTo>
                  <a:cubicBezTo>
                    <a:pt x="14307" y="8077"/>
                    <a:pt x="14307" y="7788"/>
                    <a:pt x="14307" y="7404"/>
                  </a:cubicBezTo>
                  <a:cubicBezTo>
                    <a:pt x="14307" y="2794"/>
                    <a:pt x="11521" y="8"/>
                    <a:pt x="7487" y="8"/>
                  </a:cubicBezTo>
                  <a:cubicBezTo>
                    <a:pt x="7377" y="3"/>
                    <a:pt x="7267" y="1"/>
                    <a:pt x="7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5393625" y="2953350"/>
              <a:ext cx="333800" cy="348375"/>
            </a:xfrm>
            <a:custGeom>
              <a:rect b="b" l="l" r="r" t="t"/>
              <a:pathLst>
                <a:path extrusionOk="0" h="13935" w="13352">
                  <a:moveTo>
                    <a:pt x="8192" y="0"/>
                  </a:moveTo>
                  <a:cubicBezTo>
                    <a:pt x="6570" y="0"/>
                    <a:pt x="5143" y="849"/>
                    <a:pt x="4323" y="2217"/>
                  </a:cubicBezTo>
                  <a:lnTo>
                    <a:pt x="4323" y="392"/>
                  </a:lnTo>
                  <a:lnTo>
                    <a:pt x="0" y="392"/>
                  </a:lnTo>
                  <a:lnTo>
                    <a:pt x="0" y="13935"/>
                  </a:lnTo>
                  <a:lnTo>
                    <a:pt x="4515" y="13935"/>
                  </a:lnTo>
                  <a:lnTo>
                    <a:pt x="4515" y="6635"/>
                  </a:lnTo>
                  <a:cubicBezTo>
                    <a:pt x="4515" y="5002"/>
                    <a:pt x="5283" y="3657"/>
                    <a:pt x="6916" y="3657"/>
                  </a:cubicBezTo>
                  <a:cubicBezTo>
                    <a:pt x="8453" y="3657"/>
                    <a:pt x="8933" y="5002"/>
                    <a:pt x="8933" y="6539"/>
                  </a:cubicBezTo>
                  <a:lnTo>
                    <a:pt x="8933" y="13935"/>
                  </a:lnTo>
                  <a:lnTo>
                    <a:pt x="13351" y="13935"/>
                  </a:lnTo>
                  <a:lnTo>
                    <a:pt x="13351" y="5482"/>
                  </a:lnTo>
                  <a:cubicBezTo>
                    <a:pt x="13351" y="2793"/>
                    <a:pt x="12007" y="7"/>
                    <a:pt x="8453" y="7"/>
                  </a:cubicBezTo>
                  <a:cubicBezTo>
                    <a:pt x="8365" y="3"/>
                    <a:pt x="8279" y="0"/>
                    <a:pt x="8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5777825" y="2871875"/>
              <a:ext cx="242550" cy="437050"/>
            </a:xfrm>
            <a:custGeom>
              <a:rect b="b" l="l" r="r" t="t"/>
              <a:pathLst>
                <a:path extrusionOk="0" h="17482" w="9702">
                  <a:moveTo>
                    <a:pt x="2209" y="1"/>
                  </a:moveTo>
                  <a:lnTo>
                    <a:pt x="2209" y="3651"/>
                  </a:lnTo>
                  <a:lnTo>
                    <a:pt x="0" y="3651"/>
                  </a:lnTo>
                  <a:lnTo>
                    <a:pt x="0" y="7012"/>
                  </a:lnTo>
                  <a:lnTo>
                    <a:pt x="2209" y="7012"/>
                  </a:lnTo>
                  <a:lnTo>
                    <a:pt x="2209" y="12679"/>
                  </a:lnTo>
                  <a:cubicBezTo>
                    <a:pt x="2209" y="15561"/>
                    <a:pt x="3362" y="17482"/>
                    <a:pt x="7012" y="17482"/>
                  </a:cubicBezTo>
                  <a:cubicBezTo>
                    <a:pt x="7876" y="17482"/>
                    <a:pt x="8741" y="17386"/>
                    <a:pt x="9605" y="17098"/>
                  </a:cubicBezTo>
                  <a:lnTo>
                    <a:pt x="9509" y="13832"/>
                  </a:lnTo>
                  <a:cubicBezTo>
                    <a:pt x="9125" y="14024"/>
                    <a:pt x="8645" y="14024"/>
                    <a:pt x="8261" y="14024"/>
                  </a:cubicBezTo>
                  <a:cubicBezTo>
                    <a:pt x="6916" y="14024"/>
                    <a:pt x="6532" y="13352"/>
                    <a:pt x="6532" y="12199"/>
                  </a:cubicBezTo>
                  <a:lnTo>
                    <a:pt x="6532" y="7012"/>
                  </a:lnTo>
                  <a:lnTo>
                    <a:pt x="9701" y="7012"/>
                  </a:lnTo>
                  <a:lnTo>
                    <a:pt x="9701" y="3651"/>
                  </a:lnTo>
                  <a:lnTo>
                    <a:pt x="6532" y="3651"/>
                  </a:lnTo>
                  <a:lnTo>
                    <a:pt x="65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6056500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740" y="3077"/>
                  </a:moveTo>
                  <a:cubicBezTo>
                    <a:pt x="9119" y="3077"/>
                    <a:pt x="10362" y="4287"/>
                    <a:pt x="10177" y="5675"/>
                  </a:cubicBezTo>
                  <a:lnTo>
                    <a:pt x="4510" y="5675"/>
                  </a:lnTo>
                  <a:cubicBezTo>
                    <a:pt x="4702" y="4139"/>
                    <a:pt x="5950" y="3082"/>
                    <a:pt x="7583" y="3082"/>
                  </a:cubicBezTo>
                  <a:cubicBezTo>
                    <a:pt x="7635" y="3079"/>
                    <a:pt x="7688" y="3077"/>
                    <a:pt x="7740" y="3077"/>
                  </a:cubicBezTo>
                  <a:close/>
                  <a:moveTo>
                    <a:pt x="7158" y="1"/>
                  </a:moveTo>
                  <a:cubicBezTo>
                    <a:pt x="3267" y="1"/>
                    <a:pt x="0" y="3291"/>
                    <a:pt x="187" y="7308"/>
                  </a:cubicBezTo>
                  <a:cubicBezTo>
                    <a:pt x="187" y="11919"/>
                    <a:pt x="3549" y="14416"/>
                    <a:pt x="7679" y="14416"/>
                  </a:cubicBezTo>
                  <a:cubicBezTo>
                    <a:pt x="7866" y="14431"/>
                    <a:pt x="8051" y="14438"/>
                    <a:pt x="8236" y="14438"/>
                  </a:cubicBezTo>
                  <a:cubicBezTo>
                    <a:pt x="10433" y="14438"/>
                    <a:pt x="12498" y="13395"/>
                    <a:pt x="13826" y="11534"/>
                  </a:cubicBezTo>
                  <a:lnTo>
                    <a:pt x="10657" y="9613"/>
                  </a:lnTo>
                  <a:cubicBezTo>
                    <a:pt x="9984" y="10574"/>
                    <a:pt x="8832" y="11054"/>
                    <a:pt x="7679" y="11054"/>
                  </a:cubicBezTo>
                  <a:cubicBezTo>
                    <a:pt x="7619" y="11058"/>
                    <a:pt x="7560" y="11060"/>
                    <a:pt x="7500" y="11060"/>
                  </a:cubicBezTo>
                  <a:cubicBezTo>
                    <a:pt x="6032" y="11060"/>
                    <a:pt x="4694" y="9938"/>
                    <a:pt x="4510" y="8461"/>
                  </a:cubicBezTo>
                  <a:lnTo>
                    <a:pt x="14307" y="8461"/>
                  </a:lnTo>
                  <a:lnTo>
                    <a:pt x="14307" y="7404"/>
                  </a:lnTo>
                  <a:cubicBezTo>
                    <a:pt x="14307" y="2794"/>
                    <a:pt x="11521" y="8"/>
                    <a:pt x="7487" y="8"/>
                  </a:cubicBezTo>
                  <a:cubicBezTo>
                    <a:pt x="7377" y="3"/>
                    <a:pt x="7267" y="1"/>
                    <a:pt x="7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6491000" y="2953525"/>
              <a:ext cx="223325" cy="350600"/>
            </a:xfrm>
            <a:custGeom>
              <a:rect b="b" l="l" r="r" t="t"/>
              <a:pathLst>
                <a:path extrusionOk="0" h="14024" w="8933">
                  <a:moveTo>
                    <a:pt x="8069" y="0"/>
                  </a:moveTo>
                  <a:cubicBezTo>
                    <a:pt x="6436" y="0"/>
                    <a:pt x="4995" y="865"/>
                    <a:pt x="4227" y="2306"/>
                  </a:cubicBezTo>
                  <a:lnTo>
                    <a:pt x="4227" y="385"/>
                  </a:lnTo>
                  <a:lnTo>
                    <a:pt x="0" y="385"/>
                  </a:lnTo>
                  <a:lnTo>
                    <a:pt x="0" y="14024"/>
                  </a:lnTo>
                  <a:lnTo>
                    <a:pt x="4419" y="14024"/>
                  </a:lnTo>
                  <a:lnTo>
                    <a:pt x="4419" y="7012"/>
                  </a:lnTo>
                  <a:cubicBezTo>
                    <a:pt x="4419" y="5283"/>
                    <a:pt x="5859" y="3842"/>
                    <a:pt x="7588" y="3842"/>
                  </a:cubicBezTo>
                  <a:cubicBezTo>
                    <a:pt x="7972" y="3842"/>
                    <a:pt x="8357" y="3939"/>
                    <a:pt x="8741" y="4035"/>
                  </a:cubicBezTo>
                  <a:lnTo>
                    <a:pt x="8933" y="97"/>
                  </a:lnTo>
                  <a:cubicBezTo>
                    <a:pt x="8645" y="0"/>
                    <a:pt x="8357" y="0"/>
                    <a:pt x="8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6601450" y="2348425"/>
              <a:ext cx="780425" cy="698775"/>
            </a:xfrm>
            <a:custGeom>
              <a:rect b="b" l="l" r="r" t="t"/>
              <a:pathLst>
                <a:path extrusionOk="0" h="27951" w="31217">
                  <a:moveTo>
                    <a:pt x="1" y="0"/>
                  </a:moveTo>
                  <a:lnTo>
                    <a:pt x="1" y="8837"/>
                  </a:lnTo>
                  <a:lnTo>
                    <a:pt x="17962" y="8837"/>
                  </a:lnTo>
                  <a:cubicBezTo>
                    <a:pt x="16233" y="14984"/>
                    <a:pt x="15369" y="21419"/>
                    <a:pt x="15369" y="27950"/>
                  </a:cubicBezTo>
                  <a:lnTo>
                    <a:pt x="25070" y="27950"/>
                  </a:lnTo>
                  <a:cubicBezTo>
                    <a:pt x="25070" y="18249"/>
                    <a:pt x="27183" y="8741"/>
                    <a:pt x="31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zadí pro Agenda se sloupcem šedá">
  <p:cSld name="CUSTOM_1_1_2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/>
          <p:nvPr/>
        </p:nvSpPr>
        <p:spPr>
          <a:xfrm rot="5400000">
            <a:off x="-1625400" y="1619550"/>
            <a:ext cx="5155200" cy="1904400"/>
          </a:xfrm>
          <a:prstGeom prst="rect">
            <a:avLst/>
          </a:prstGeom>
          <a:solidFill>
            <a:srgbClr val="EAEB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" name="Google Shape;210;p19"/>
          <p:cNvGrpSpPr/>
          <p:nvPr/>
        </p:nvGrpSpPr>
        <p:grpSpPr>
          <a:xfrm>
            <a:off x="138899" y="4927132"/>
            <a:ext cx="781323" cy="105543"/>
            <a:chOff x="233450" y="2348425"/>
            <a:chExt cx="7148425" cy="965625"/>
          </a:xfrm>
        </p:grpSpPr>
        <p:sp>
          <p:nvSpPr>
            <p:cNvPr id="211" name="Google Shape;211;p19"/>
            <p:cNvSpPr/>
            <p:nvPr/>
          </p:nvSpPr>
          <p:spPr>
            <a:xfrm>
              <a:off x="233450" y="2806900"/>
              <a:ext cx="451325" cy="507150"/>
            </a:xfrm>
            <a:custGeom>
              <a:rect b="b" l="l" r="r" t="t"/>
              <a:pathLst>
                <a:path extrusionOk="0" h="20286" w="18053">
                  <a:moveTo>
                    <a:pt x="10994" y="0"/>
                  </a:moveTo>
                  <a:cubicBezTo>
                    <a:pt x="10882" y="0"/>
                    <a:pt x="10769" y="2"/>
                    <a:pt x="10656" y="6"/>
                  </a:cubicBezTo>
                  <a:cubicBezTo>
                    <a:pt x="4797" y="6"/>
                    <a:pt x="187" y="3944"/>
                    <a:pt x="187" y="10092"/>
                  </a:cubicBezTo>
                  <a:cubicBezTo>
                    <a:pt x="1" y="15686"/>
                    <a:pt x="4521" y="20285"/>
                    <a:pt x="10058" y="20285"/>
                  </a:cubicBezTo>
                  <a:cubicBezTo>
                    <a:pt x="10225" y="20285"/>
                    <a:pt x="10392" y="20281"/>
                    <a:pt x="10560" y="20273"/>
                  </a:cubicBezTo>
                  <a:cubicBezTo>
                    <a:pt x="10668" y="20277"/>
                    <a:pt x="10776" y="20278"/>
                    <a:pt x="10883" y="20278"/>
                  </a:cubicBezTo>
                  <a:cubicBezTo>
                    <a:pt x="13560" y="20278"/>
                    <a:pt x="16206" y="19135"/>
                    <a:pt x="18052" y="17103"/>
                  </a:cubicBezTo>
                  <a:lnTo>
                    <a:pt x="14787" y="14126"/>
                  </a:lnTo>
                  <a:cubicBezTo>
                    <a:pt x="13826" y="15374"/>
                    <a:pt x="12289" y="16047"/>
                    <a:pt x="10753" y="16047"/>
                  </a:cubicBezTo>
                  <a:cubicBezTo>
                    <a:pt x="7487" y="16047"/>
                    <a:pt x="5278" y="13645"/>
                    <a:pt x="5278" y="10092"/>
                  </a:cubicBezTo>
                  <a:cubicBezTo>
                    <a:pt x="5086" y="6922"/>
                    <a:pt x="7583" y="4233"/>
                    <a:pt x="10753" y="4233"/>
                  </a:cubicBezTo>
                  <a:cubicBezTo>
                    <a:pt x="10850" y="4227"/>
                    <a:pt x="10947" y="4224"/>
                    <a:pt x="11043" y="4224"/>
                  </a:cubicBezTo>
                  <a:cubicBezTo>
                    <a:pt x="12470" y="4224"/>
                    <a:pt x="13791" y="4882"/>
                    <a:pt x="14691" y="5962"/>
                  </a:cubicBezTo>
                  <a:lnTo>
                    <a:pt x="17860" y="2888"/>
                  </a:lnTo>
                  <a:cubicBezTo>
                    <a:pt x="16020" y="1047"/>
                    <a:pt x="13562" y="0"/>
                    <a:pt x="109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713550" y="2963125"/>
              <a:ext cx="302600" cy="338600"/>
            </a:xfrm>
            <a:custGeom>
              <a:rect b="b" l="l" r="r" t="t"/>
              <a:pathLst>
                <a:path extrusionOk="0" h="13544" w="12104">
                  <a:moveTo>
                    <a:pt x="289" y="1"/>
                  </a:moveTo>
                  <a:lnTo>
                    <a:pt x="289" y="3458"/>
                  </a:lnTo>
                  <a:lnTo>
                    <a:pt x="6340" y="3458"/>
                  </a:lnTo>
                  <a:lnTo>
                    <a:pt x="1" y="10086"/>
                  </a:lnTo>
                  <a:lnTo>
                    <a:pt x="1" y="13544"/>
                  </a:lnTo>
                  <a:lnTo>
                    <a:pt x="12103" y="13544"/>
                  </a:lnTo>
                  <a:lnTo>
                    <a:pt x="12103" y="10086"/>
                  </a:lnTo>
                  <a:lnTo>
                    <a:pt x="5284" y="10086"/>
                  </a:lnTo>
                  <a:lnTo>
                    <a:pt x="11815" y="3362"/>
                  </a:lnTo>
                  <a:lnTo>
                    <a:pt x="118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1069075" y="2950925"/>
              <a:ext cx="357675" cy="360925"/>
            </a:xfrm>
            <a:custGeom>
              <a:rect b="b" l="l" r="r" t="t"/>
              <a:pathLst>
                <a:path extrusionOk="0" h="14437" w="14307">
                  <a:moveTo>
                    <a:pt x="7644" y="3077"/>
                  </a:moveTo>
                  <a:cubicBezTo>
                    <a:pt x="9024" y="3077"/>
                    <a:pt x="10266" y="4287"/>
                    <a:pt x="10081" y="5675"/>
                  </a:cubicBezTo>
                  <a:lnTo>
                    <a:pt x="4414" y="5675"/>
                  </a:lnTo>
                  <a:cubicBezTo>
                    <a:pt x="4606" y="4139"/>
                    <a:pt x="5951" y="3082"/>
                    <a:pt x="7487" y="3082"/>
                  </a:cubicBezTo>
                  <a:cubicBezTo>
                    <a:pt x="7540" y="3079"/>
                    <a:pt x="7592" y="3077"/>
                    <a:pt x="7644" y="3077"/>
                  </a:cubicBezTo>
                  <a:close/>
                  <a:moveTo>
                    <a:pt x="7151" y="1"/>
                  </a:moveTo>
                  <a:cubicBezTo>
                    <a:pt x="3176" y="1"/>
                    <a:pt x="1" y="3291"/>
                    <a:pt x="188" y="7308"/>
                  </a:cubicBezTo>
                  <a:cubicBezTo>
                    <a:pt x="188" y="11919"/>
                    <a:pt x="3549" y="14416"/>
                    <a:pt x="7583" y="14416"/>
                  </a:cubicBezTo>
                  <a:cubicBezTo>
                    <a:pt x="7758" y="14430"/>
                    <a:pt x="7931" y="14437"/>
                    <a:pt x="8104" y="14437"/>
                  </a:cubicBezTo>
                  <a:cubicBezTo>
                    <a:pt x="10314" y="14437"/>
                    <a:pt x="12387" y="13316"/>
                    <a:pt x="13635" y="11534"/>
                  </a:cubicBezTo>
                  <a:lnTo>
                    <a:pt x="10561" y="9613"/>
                  </a:lnTo>
                  <a:cubicBezTo>
                    <a:pt x="9889" y="10574"/>
                    <a:pt x="8736" y="11054"/>
                    <a:pt x="7583" y="11054"/>
                  </a:cubicBezTo>
                  <a:cubicBezTo>
                    <a:pt x="6047" y="11054"/>
                    <a:pt x="4702" y="9998"/>
                    <a:pt x="4414" y="8461"/>
                  </a:cubicBezTo>
                  <a:lnTo>
                    <a:pt x="14211" y="8461"/>
                  </a:lnTo>
                  <a:cubicBezTo>
                    <a:pt x="14307" y="8077"/>
                    <a:pt x="14307" y="7788"/>
                    <a:pt x="14211" y="7404"/>
                  </a:cubicBezTo>
                  <a:cubicBezTo>
                    <a:pt x="14211" y="2794"/>
                    <a:pt x="11425" y="8"/>
                    <a:pt x="7487" y="8"/>
                  </a:cubicBezTo>
                  <a:cubicBezTo>
                    <a:pt x="7375" y="3"/>
                    <a:pt x="7262" y="1"/>
                    <a:pt x="7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1484375" y="2951125"/>
              <a:ext cx="314575" cy="360475"/>
            </a:xfrm>
            <a:custGeom>
              <a:rect b="b" l="l" r="r" t="t"/>
              <a:pathLst>
                <a:path extrusionOk="0" h="14419" w="12583">
                  <a:moveTo>
                    <a:pt x="7588" y="0"/>
                  </a:moveTo>
                  <a:cubicBezTo>
                    <a:pt x="3362" y="0"/>
                    <a:pt x="0" y="2786"/>
                    <a:pt x="0" y="7204"/>
                  </a:cubicBezTo>
                  <a:cubicBezTo>
                    <a:pt x="0" y="11718"/>
                    <a:pt x="3362" y="14408"/>
                    <a:pt x="7588" y="14408"/>
                  </a:cubicBezTo>
                  <a:cubicBezTo>
                    <a:pt x="7719" y="14415"/>
                    <a:pt x="7848" y="14418"/>
                    <a:pt x="7978" y="14418"/>
                  </a:cubicBezTo>
                  <a:cubicBezTo>
                    <a:pt x="9659" y="14418"/>
                    <a:pt x="11245" y="13838"/>
                    <a:pt x="12583" y="12679"/>
                  </a:cubicBezTo>
                  <a:lnTo>
                    <a:pt x="10085" y="9701"/>
                  </a:lnTo>
                  <a:cubicBezTo>
                    <a:pt x="9413" y="10374"/>
                    <a:pt x="8549" y="10758"/>
                    <a:pt x="7684" y="10758"/>
                  </a:cubicBezTo>
                  <a:cubicBezTo>
                    <a:pt x="5763" y="10662"/>
                    <a:pt x="4322" y="9125"/>
                    <a:pt x="4418" y="7204"/>
                  </a:cubicBezTo>
                  <a:cubicBezTo>
                    <a:pt x="4322" y="5379"/>
                    <a:pt x="5763" y="3842"/>
                    <a:pt x="7588" y="3746"/>
                  </a:cubicBezTo>
                  <a:cubicBezTo>
                    <a:pt x="8453" y="3746"/>
                    <a:pt x="9413" y="4131"/>
                    <a:pt x="9989" y="4899"/>
                  </a:cubicBezTo>
                  <a:lnTo>
                    <a:pt x="12583" y="1825"/>
                  </a:lnTo>
                  <a:cubicBezTo>
                    <a:pt x="11238" y="673"/>
                    <a:pt x="9413" y="0"/>
                    <a:pt x="75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1851750" y="2787850"/>
              <a:ext cx="331400" cy="513875"/>
            </a:xfrm>
            <a:custGeom>
              <a:rect b="b" l="l" r="r" t="t"/>
              <a:pathLst>
                <a:path extrusionOk="0" h="20555" w="13256">
                  <a:moveTo>
                    <a:pt x="1" y="0"/>
                  </a:moveTo>
                  <a:lnTo>
                    <a:pt x="1" y="20555"/>
                  </a:lnTo>
                  <a:lnTo>
                    <a:pt x="4419" y="20555"/>
                  </a:lnTo>
                  <a:lnTo>
                    <a:pt x="4419" y="13255"/>
                  </a:lnTo>
                  <a:cubicBezTo>
                    <a:pt x="4419" y="11622"/>
                    <a:pt x="5284" y="10373"/>
                    <a:pt x="6820" y="10373"/>
                  </a:cubicBezTo>
                  <a:cubicBezTo>
                    <a:pt x="8453" y="10373"/>
                    <a:pt x="8838" y="11718"/>
                    <a:pt x="8838" y="13255"/>
                  </a:cubicBezTo>
                  <a:lnTo>
                    <a:pt x="8838" y="20555"/>
                  </a:lnTo>
                  <a:lnTo>
                    <a:pt x="13256" y="20555"/>
                  </a:lnTo>
                  <a:lnTo>
                    <a:pt x="13256" y="12198"/>
                  </a:lnTo>
                  <a:cubicBezTo>
                    <a:pt x="13256" y="9413"/>
                    <a:pt x="12007" y="6627"/>
                    <a:pt x="8261" y="6627"/>
                  </a:cubicBezTo>
                  <a:cubicBezTo>
                    <a:pt x="8183" y="6623"/>
                    <a:pt x="8106" y="6620"/>
                    <a:pt x="8028" y="6620"/>
                  </a:cubicBezTo>
                  <a:cubicBezTo>
                    <a:pt x="6571" y="6620"/>
                    <a:pt x="5149" y="7464"/>
                    <a:pt x="4419" y="8741"/>
                  </a:cubicBezTo>
                  <a:lnTo>
                    <a:pt x="44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2456875" y="2821450"/>
              <a:ext cx="439450" cy="480275"/>
            </a:xfrm>
            <a:custGeom>
              <a:rect b="b" l="l" r="r" t="t"/>
              <a:pathLst>
                <a:path extrusionOk="0" h="19211" w="17578">
                  <a:moveTo>
                    <a:pt x="1" y="1"/>
                  </a:moveTo>
                  <a:lnTo>
                    <a:pt x="1" y="19211"/>
                  </a:lnTo>
                  <a:lnTo>
                    <a:pt x="4611" y="19211"/>
                  </a:lnTo>
                  <a:lnTo>
                    <a:pt x="4419" y="6628"/>
                  </a:lnTo>
                  <a:lnTo>
                    <a:pt x="4515" y="6628"/>
                  </a:lnTo>
                  <a:lnTo>
                    <a:pt x="12295" y="19211"/>
                  </a:lnTo>
                  <a:lnTo>
                    <a:pt x="17578" y="19211"/>
                  </a:lnTo>
                  <a:lnTo>
                    <a:pt x="17578" y="1"/>
                  </a:lnTo>
                  <a:lnTo>
                    <a:pt x="13063" y="1"/>
                  </a:lnTo>
                  <a:lnTo>
                    <a:pt x="13159" y="12487"/>
                  </a:lnTo>
                  <a:lnTo>
                    <a:pt x="13063" y="12487"/>
                  </a:lnTo>
                  <a:lnTo>
                    <a:pt x="53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2973275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740" y="3077"/>
                  </a:moveTo>
                  <a:cubicBezTo>
                    <a:pt x="9120" y="3077"/>
                    <a:pt x="10362" y="4287"/>
                    <a:pt x="10177" y="5675"/>
                  </a:cubicBezTo>
                  <a:lnTo>
                    <a:pt x="4510" y="5675"/>
                  </a:lnTo>
                  <a:cubicBezTo>
                    <a:pt x="4702" y="4139"/>
                    <a:pt x="6047" y="3082"/>
                    <a:pt x="7583" y="3082"/>
                  </a:cubicBezTo>
                  <a:cubicBezTo>
                    <a:pt x="7636" y="3079"/>
                    <a:pt x="7688" y="3077"/>
                    <a:pt x="7740" y="3077"/>
                  </a:cubicBezTo>
                  <a:close/>
                  <a:moveTo>
                    <a:pt x="7151" y="1"/>
                  </a:moveTo>
                  <a:cubicBezTo>
                    <a:pt x="3176" y="1"/>
                    <a:pt x="1" y="3291"/>
                    <a:pt x="188" y="7308"/>
                  </a:cubicBezTo>
                  <a:cubicBezTo>
                    <a:pt x="188" y="11919"/>
                    <a:pt x="3549" y="14416"/>
                    <a:pt x="7583" y="14416"/>
                  </a:cubicBezTo>
                  <a:cubicBezTo>
                    <a:pt x="7770" y="14431"/>
                    <a:pt x="7956" y="14438"/>
                    <a:pt x="8140" y="14438"/>
                  </a:cubicBezTo>
                  <a:cubicBezTo>
                    <a:pt x="10337" y="14438"/>
                    <a:pt x="12402" y="13395"/>
                    <a:pt x="13731" y="11534"/>
                  </a:cubicBezTo>
                  <a:lnTo>
                    <a:pt x="10657" y="9613"/>
                  </a:lnTo>
                  <a:cubicBezTo>
                    <a:pt x="9985" y="10574"/>
                    <a:pt x="8832" y="11054"/>
                    <a:pt x="7679" y="11054"/>
                  </a:cubicBezTo>
                  <a:cubicBezTo>
                    <a:pt x="7620" y="11058"/>
                    <a:pt x="7560" y="11060"/>
                    <a:pt x="7501" y="11060"/>
                  </a:cubicBezTo>
                  <a:cubicBezTo>
                    <a:pt x="6039" y="11060"/>
                    <a:pt x="4787" y="9938"/>
                    <a:pt x="4510" y="8461"/>
                  </a:cubicBezTo>
                  <a:lnTo>
                    <a:pt x="14307" y="8461"/>
                  </a:lnTo>
                  <a:cubicBezTo>
                    <a:pt x="14307" y="8077"/>
                    <a:pt x="14307" y="7788"/>
                    <a:pt x="14307" y="7404"/>
                  </a:cubicBezTo>
                  <a:cubicBezTo>
                    <a:pt x="14307" y="2794"/>
                    <a:pt x="11521" y="8"/>
                    <a:pt x="7487" y="8"/>
                  </a:cubicBezTo>
                  <a:cubicBezTo>
                    <a:pt x="7375" y="3"/>
                    <a:pt x="7262" y="1"/>
                    <a:pt x="7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3364550" y="2963125"/>
              <a:ext cx="590750" cy="338600"/>
            </a:xfrm>
            <a:custGeom>
              <a:rect b="b" l="l" r="r" t="t"/>
              <a:pathLst>
                <a:path extrusionOk="0" h="13544" w="23630">
                  <a:moveTo>
                    <a:pt x="1" y="1"/>
                  </a:moveTo>
                  <a:lnTo>
                    <a:pt x="4611" y="13544"/>
                  </a:lnTo>
                  <a:lnTo>
                    <a:pt x="9125" y="13544"/>
                  </a:lnTo>
                  <a:lnTo>
                    <a:pt x="11719" y="5091"/>
                  </a:lnTo>
                  <a:lnTo>
                    <a:pt x="11815" y="5091"/>
                  </a:lnTo>
                  <a:lnTo>
                    <a:pt x="14504" y="13544"/>
                  </a:lnTo>
                  <a:lnTo>
                    <a:pt x="18923" y="13544"/>
                  </a:lnTo>
                  <a:lnTo>
                    <a:pt x="23629" y="1"/>
                  </a:lnTo>
                  <a:lnTo>
                    <a:pt x="19019" y="1"/>
                  </a:lnTo>
                  <a:lnTo>
                    <a:pt x="16617" y="8549"/>
                  </a:lnTo>
                  <a:lnTo>
                    <a:pt x="14120" y="1"/>
                  </a:lnTo>
                  <a:lnTo>
                    <a:pt x="9606" y="1"/>
                  </a:lnTo>
                  <a:lnTo>
                    <a:pt x="7204" y="8549"/>
                  </a:lnTo>
                  <a:lnTo>
                    <a:pt x="7108" y="8549"/>
                  </a:lnTo>
                  <a:lnTo>
                    <a:pt x="48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3969675" y="2951125"/>
              <a:ext cx="297775" cy="362600"/>
            </a:xfrm>
            <a:custGeom>
              <a:rect b="b" l="l" r="r" t="t"/>
              <a:pathLst>
                <a:path extrusionOk="0" h="14504" w="11911">
                  <a:moveTo>
                    <a:pt x="6436" y="0"/>
                  </a:moveTo>
                  <a:cubicBezTo>
                    <a:pt x="3842" y="0"/>
                    <a:pt x="865" y="1345"/>
                    <a:pt x="865" y="4611"/>
                  </a:cubicBezTo>
                  <a:cubicBezTo>
                    <a:pt x="865" y="7108"/>
                    <a:pt x="2882" y="8069"/>
                    <a:pt x="4707" y="8549"/>
                  </a:cubicBezTo>
                  <a:cubicBezTo>
                    <a:pt x="6532" y="8933"/>
                    <a:pt x="7396" y="9125"/>
                    <a:pt x="7396" y="10086"/>
                  </a:cubicBezTo>
                  <a:cubicBezTo>
                    <a:pt x="7396" y="10950"/>
                    <a:pt x="6532" y="11238"/>
                    <a:pt x="5859" y="11238"/>
                  </a:cubicBezTo>
                  <a:cubicBezTo>
                    <a:pt x="4515" y="11238"/>
                    <a:pt x="3362" y="10662"/>
                    <a:pt x="2498" y="9701"/>
                  </a:cubicBezTo>
                  <a:lnTo>
                    <a:pt x="0" y="12391"/>
                  </a:lnTo>
                  <a:cubicBezTo>
                    <a:pt x="1633" y="13736"/>
                    <a:pt x="3746" y="14504"/>
                    <a:pt x="5859" y="14504"/>
                  </a:cubicBezTo>
                  <a:cubicBezTo>
                    <a:pt x="8645" y="14504"/>
                    <a:pt x="11719" y="13255"/>
                    <a:pt x="11719" y="9894"/>
                  </a:cubicBezTo>
                  <a:cubicBezTo>
                    <a:pt x="11719" y="7204"/>
                    <a:pt x="9413" y="6148"/>
                    <a:pt x="7396" y="5763"/>
                  </a:cubicBezTo>
                  <a:cubicBezTo>
                    <a:pt x="5667" y="5379"/>
                    <a:pt x="4899" y="5187"/>
                    <a:pt x="4899" y="4323"/>
                  </a:cubicBezTo>
                  <a:cubicBezTo>
                    <a:pt x="4899" y="3554"/>
                    <a:pt x="5763" y="3266"/>
                    <a:pt x="6532" y="3266"/>
                  </a:cubicBezTo>
                  <a:cubicBezTo>
                    <a:pt x="7684" y="3266"/>
                    <a:pt x="8645" y="3746"/>
                    <a:pt x="9413" y="4515"/>
                  </a:cubicBezTo>
                  <a:lnTo>
                    <a:pt x="11911" y="1921"/>
                  </a:lnTo>
                  <a:cubicBezTo>
                    <a:pt x="10374" y="673"/>
                    <a:pt x="8453" y="0"/>
                    <a:pt x="64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4488475" y="2806900"/>
              <a:ext cx="451325" cy="507150"/>
            </a:xfrm>
            <a:custGeom>
              <a:rect b="b" l="l" r="r" t="t"/>
              <a:pathLst>
                <a:path extrusionOk="0" h="20286" w="18053">
                  <a:moveTo>
                    <a:pt x="10994" y="0"/>
                  </a:moveTo>
                  <a:cubicBezTo>
                    <a:pt x="10882" y="0"/>
                    <a:pt x="10769" y="2"/>
                    <a:pt x="10657" y="6"/>
                  </a:cubicBezTo>
                  <a:cubicBezTo>
                    <a:pt x="4798" y="6"/>
                    <a:pt x="187" y="3944"/>
                    <a:pt x="187" y="10092"/>
                  </a:cubicBezTo>
                  <a:cubicBezTo>
                    <a:pt x="1" y="15686"/>
                    <a:pt x="4522" y="20285"/>
                    <a:pt x="10059" y="20285"/>
                  </a:cubicBezTo>
                  <a:cubicBezTo>
                    <a:pt x="10225" y="20285"/>
                    <a:pt x="10393" y="20281"/>
                    <a:pt x="10561" y="20273"/>
                  </a:cubicBezTo>
                  <a:cubicBezTo>
                    <a:pt x="10672" y="20277"/>
                    <a:pt x="10783" y="20278"/>
                    <a:pt x="10894" y="20278"/>
                  </a:cubicBezTo>
                  <a:cubicBezTo>
                    <a:pt x="13649" y="20278"/>
                    <a:pt x="16206" y="19135"/>
                    <a:pt x="18053" y="17103"/>
                  </a:cubicBezTo>
                  <a:lnTo>
                    <a:pt x="14787" y="14126"/>
                  </a:lnTo>
                  <a:cubicBezTo>
                    <a:pt x="13827" y="15374"/>
                    <a:pt x="12290" y="16047"/>
                    <a:pt x="10753" y="16047"/>
                  </a:cubicBezTo>
                  <a:cubicBezTo>
                    <a:pt x="7583" y="16047"/>
                    <a:pt x="5278" y="13645"/>
                    <a:pt x="5278" y="10092"/>
                  </a:cubicBezTo>
                  <a:cubicBezTo>
                    <a:pt x="5086" y="6922"/>
                    <a:pt x="7583" y="4233"/>
                    <a:pt x="10849" y="4233"/>
                  </a:cubicBezTo>
                  <a:cubicBezTo>
                    <a:pt x="10940" y="4227"/>
                    <a:pt x="11031" y="4224"/>
                    <a:pt x="11122" y="4224"/>
                  </a:cubicBezTo>
                  <a:cubicBezTo>
                    <a:pt x="12470" y="4224"/>
                    <a:pt x="13791" y="4882"/>
                    <a:pt x="14691" y="5962"/>
                  </a:cubicBezTo>
                  <a:lnTo>
                    <a:pt x="17861" y="2888"/>
                  </a:lnTo>
                  <a:cubicBezTo>
                    <a:pt x="16020" y="1047"/>
                    <a:pt x="13562" y="0"/>
                    <a:pt x="109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4959125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404" y="3076"/>
                  </a:moveTo>
                  <a:cubicBezTo>
                    <a:pt x="7464" y="3076"/>
                    <a:pt x="7523" y="3078"/>
                    <a:pt x="7583" y="3082"/>
                  </a:cubicBezTo>
                  <a:cubicBezTo>
                    <a:pt x="7635" y="3079"/>
                    <a:pt x="7688" y="3077"/>
                    <a:pt x="7739" y="3077"/>
                  </a:cubicBezTo>
                  <a:cubicBezTo>
                    <a:pt x="9120" y="3077"/>
                    <a:pt x="10365" y="4287"/>
                    <a:pt x="10273" y="5675"/>
                  </a:cubicBezTo>
                  <a:lnTo>
                    <a:pt x="4510" y="5675"/>
                  </a:lnTo>
                  <a:cubicBezTo>
                    <a:pt x="4694" y="4198"/>
                    <a:pt x="5943" y="3076"/>
                    <a:pt x="7404" y="3076"/>
                  </a:cubicBezTo>
                  <a:close/>
                  <a:moveTo>
                    <a:pt x="7158" y="1"/>
                  </a:moveTo>
                  <a:cubicBezTo>
                    <a:pt x="3267" y="1"/>
                    <a:pt x="0" y="3291"/>
                    <a:pt x="187" y="7308"/>
                  </a:cubicBezTo>
                  <a:cubicBezTo>
                    <a:pt x="187" y="11919"/>
                    <a:pt x="3549" y="14416"/>
                    <a:pt x="7679" y="14416"/>
                  </a:cubicBezTo>
                  <a:cubicBezTo>
                    <a:pt x="7866" y="14431"/>
                    <a:pt x="8051" y="14438"/>
                    <a:pt x="8236" y="14438"/>
                  </a:cubicBezTo>
                  <a:cubicBezTo>
                    <a:pt x="10433" y="14438"/>
                    <a:pt x="12497" y="13395"/>
                    <a:pt x="13826" y="11534"/>
                  </a:cubicBezTo>
                  <a:lnTo>
                    <a:pt x="10657" y="9613"/>
                  </a:lnTo>
                  <a:cubicBezTo>
                    <a:pt x="9984" y="10574"/>
                    <a:pt x="8832" y="11054"/>
                    <a:pt x="7679" y="11054"/>
                  </a:cubicBezTo>
                  <a:cubicBezTo>
                    <a:pt x="7619" y="11058"/>
                    <a:pt x="7559" y="11060"/>
                    <a:pt x="7500" y="11060"/>
                  </a:cubicBezTo>
                  <a:cubicBezTo>
                    <a:pt x="6032" y="11060"/>
                    <a:pt x="4694" y="9938"/>
                    <a:pt x="4510" y="8461"/>
                  </a:cubicBezTo>
                  <a:lnTo>
                    <a:pt x="14307" y="8461"/>
                  </a:lnTo>
                  <a:cubicBezTo>
                    <a:pt x="14307" y="8077"/>
                    <a:pt x="14307" y="7788"/>
                    <a:pt x="14307" y="7404"/>
                  </a:cubicBezTo>
                  <a:cubicBezTo>
                    <a:pt x="14307" y="2794"/>
                    <a:pt x="11521" y="8"/>
                    <a:pt x="7487" y="8"/>
                  </a:cubicBezTo>
                  <a:cubicBezTo>
                    <a:pt x="7377" y="3"/>
                    <a:pt x="7267" y="1"/>
                    <a:pt x="7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5393625" y="2953350"/>
              <a:ext cx="333800" cy="348375"/>
            </a:xfrm>
            <a:custGeom>
              <a:rect b="b" l="l" r="r" t="t"/>
              <a:pathLst>
                <a:path extrusionOk="0" h="13935" w="13352">
                  <a:moveTo>
                    <a:pt x="8192" y="0"/>
                  </a:moveTo>
                  <a:cubicBezTo>
                    <a:pt x="6570" y="0"/>
                    <a:pt x="5143" y="849"/>
                    <a:pt x="4323" y="2217"/>
                  </a:cubicBezTo>
                  <a:lnTo>
                    <a:pt x="4323" y="392"/>
                  </a:lnTo>
                  <a:lnTo>
                    <a:pt x="0" y="392"/>
                  </a:lnTo>
                  <a:lnTo>
                    <a:pt x="0" y="13935"/>
                  </a:lnTo>
                  <a:lnTo>
                    <a:pt x="4515" y="13935"/>
                  </a:lnTo>
                  <a:lnTo>
                    <a:pt x="4515" y="6635"/>
                  </a:lnTo>
                  <a:cubicBezTo>
                    <a:pt x="4515" y="5002"/>
                    <a:pt x="5283" y="3657"/>
                    <a:pt x="6916" y="3657"/>
                  </a:cubicBezTo>
                  <a:cubicBezTo>
                    <a:pt x="8453" y="3657"/>
                    <a:pt x="8933" y="5002"/>
                    <a:pt x="8933" y="6539"/>
                  </a:cubicBezTo>
                  <a:lnTo>
                    <a:pt x="8933" y="13935"/>
                  </a:lnTo>
                  <a:lnTo>
                    <a:pt x="13351" y="13935"/>
                  </a:lnTo>
                  <a:lnTo>
                    <a:pt x="13351" y="5482"/>
                  </a:lnTo>
                  <a:cubicBezTo>
                    <a:pt x="13351" y="2793"/>
                    <a:pt x="12007" y="7"/>
                    <a:pt x="8453" y="7"/>
                  </a:cubicBezTo>
                  <a:cubicBezTo>
                    <a:pt x="8365" y="3"/>
                    <a:pt x="8279" y="0"/>
                    <a:pt x="81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5777825" y="2871875"/>
              <a:ext cx="242550" cy="437050"/>
            </a:xfrm>
            <a:custGeom>
              <a:rect b="b" l="l" r="r" t="t"/>
              <a:pathLst>
                <a:path extrusionOk="0" h="17482" w="9702">
                  <a:moveTo>
                    <a:pt x="2209" y="1"/>
                  </a:moveTo>
                  <a:lnTo>
                    <a:pt x="2209" y="3651"/>
                  </a:lnTo>
                  <a:lnTo>
                    <a:pt x="0" y="3651"/>
                  </a:lnTo>
                  <a:lnTo>
                    <a:pt x="0" y="7012"/>
                  </a:lnTo>
                  <a:lnTo>
                    <a:pt x="2209" y="7012"/>
                  </a:lnTo>
                  <a:lnTo>
                    <a:pt x="2209" y="12679"/>
                  </a:lnTo>
                  <a:cubicBezTo>
                    <a:pt x="2209" y="15561"/>
                    <a:pt x="3362" y="17482"/>
                    <a:pt x="7012" y="17482"/>
                  </a:cubicBezTo>
                  <a:cubicBezTo>
                    <a:pt x="7876" y="17482"/>
                    <a:pt x="8741" y="17386"/>
                    <a:pt x="9605" y="17098"/>
                  </a:cubicBezTo>
                  <a:lnTo>
                    <a:pt x="9509" y="13832"/>
                  </a:lnTo>
                  <a:cubicBezTo>
                    <a:pt x="9125" y="14024"/>
                    <a:pt x="8645" y="14024"/>
                    <a:pt x="8261" y="14024"/>
                  </a:cubicBezTo>
                  <a:cubicBezTo>
                    <a:pt x="6916" y="14024"/>
                    <a:pt x="6532" y="13352"/>
                    <a:pt x="6532" y="12199"/>
                  </a:cubicBezTo>
                  <a:lnTo>
                    <a:pt x="6532" y="7012"/>
                  </a:lnTo>
                  <a:lnTo>
                    <a:pt x="9701" y="7012"/>
                  </a:lnTo>
                  <a:lnTo>
                    <a:pt x="9701" y="3651"/>
                  </a:lnTo>
                  <a:lnTo>
                    <a:pt x="6532" y="3651"/>
                  </a:lnTo>
                  <a:lnTo>
                    <a:pt x="65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6056500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740" y="3077"/>
                  </a:moveTo>
                  <a:cubicBezTo>
                    <a:pt x="9119" y="3077"/>
                    <a:pt x="10362" y="4287"/>
                    <a:pt x="10177" y="5675"/>
                  </a:cubicBezTo>
                  <a:lnTo>
                    <a:pt x="4510" y="5675"/>
                  </a:lnTo>
                  <a:cubicBezTo>
                    <a:pt x="4702" y="4139"/>
                    <a:pt x="5950" y="3082"/>
                    <a:pt x="7583" y="3082"/>
                  </a:cubicBezTo>
                  <a:cubicBezTo>
                    <a:pt x="7635" y="3079"/>
                    <a:pt x="7688" y="3077"/>
                    <a:pt x="7740" y="3077"/>
                  </a:cubicBezTo>
                  <a:close/>
                  <a:moveTo>
                    <a:pt x="7158" y="1"/>
                  </a:moveTo>
                  <a:cubicBezTo>
                    <a:pt x="3267" y="1"/>
                    <a:pt x="0" y="3291"/>
                    <a:pt x="187" y="7308"/>
                  </a:cubicBezTo>
                  <a:cubicBezTo>
                    <a:pt x="187" y="11919"/>
                    <a:pt x="3549" y="14416"/>
                    <a:pt x="7679" y="14416"/>
                  </a:cubicBezTo>
                  <a:cubicBezTo>
                    <a:pt x="7866" y="14431"/>
                    <a:pt x="8051" y="14438"/>
                    <a:pt x="8236" y="14438"/>
                  </a:cubicBezTo>
                  <a:cubicBezTo>
                    <a:pt x="10433" y="14438"/>
                    <a:pt x="12498" y="13395"/>
                    <a:pt x="13826" y="11534"/>
                  </a:cubicBezTo>
                  <a:lnTo>
                    <a:pt x="10657" y="9613"/>
                  </a:lnTo>
                  <a:cubicBezTo>
                    <a:pt x="9984" y="10574"/>
                    <a:pt x="8832" y="11054"/>
                    <a:pt x="7679" y="11054"/>
                  </a:cubicBezTo>
                  <a:cubicBezTo>
                    <a:pt x="7619" y="11058"/>
                    <a:pt x="7560" y="11060"/>
                    <a:pt x="7500" y="11060"/>
                  </a:cubicBezTo>
                  <a:cubicBezTo>
                    <a:pt x="6032" y="11060"/>
                    <a:pt x="4694" y="9938"/>
                    <a:pt x="4510" y="8461"/>
                  </a:cubicBezTo>
                  <a:lnTo>
                    <a:pt x="14307" y="8461"/>
                  </a:lnTo>
                  <a:lnTo>
                    <a:pt x="14307" y="7404"/>
                  </a:lnTo>
                  <a:cubicBezTo>
                    <a:pt x="14307" y="2794"/>
                    <a:pt x="11521" y="8"/>
                    <a:pt x="7487" y="8"/>
                  </a:cubicBezTo>
                  <a:cubicBezTo>
                    <a:pt x="7377" y="3"/>
                    <a:pt x="7267" y="1"/>
                    <a:pt x="7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6491000" y="2953525"/>
              <a:ext cx="223325" cy="350600"/>
            </a:xfrm>
            <a:custGeom>
              <a:rect b="b" l="l" r="r" t="t"/>
              <a:pathLst>
                <a:path extrusionOk="0" h="14024" w="8933">
                  <a:moveTo>
                    <a:pt x="8069" y="0"/>
                  </a:moveTo>
                  <a:cubicBezTo>
                    <a:pt x="6436" y="0"/>
                    <a:pt x="4995" y="865"/>
                    <a:pt x="4227" y="2306"/>
                  </a:cubicBezTo>
                  <a:lnTo>
                    <a:pt x="4227" y="385"/>
                  </a:lnTo>
                  <a:lnTo>
                    <a:pt x="0" y="385"/>
                  </a:lnTo>
                  <a:lnTo>
                    <a:pt x="0" y="14024"/>
                  </a:lnTo>
                  <a:lnTo>
                    <a:pt x="4419" y="14024"/>
                  </a:lnTo>
                  <a:lnTo>
                    <a:pt x="4419" y="7012"/>
                  </a:lnTo>
                  <a:cubicBezTo>
                    <a:pt x="4419" y="5283"/>
                    <a:pt x="5859" y="3842"/>
                    <a:pt x="7588" y="3842"/>
                  </a:cubicBezTo>
                  <a:cubicBezTo>
                    <a:pt x="7972" y="3842"/>
                    <a:pt x="8357" y="3939"/>
                    <a:pt x="8741" y="4035"/>
                  </a:cubicBezTo>
                  <a:lnTo>
                    <a:pt x="8933" y="97"/>
                  </a:lnTo>
                  <a:cubicBezTo>
                    <a:pt x="8645" y="0"/>
                    <a:pt x="8357" y="0"/>
                    <a:pt x="80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6601450" y="2348425"/>
              <a:ext cx="780425" cy="698775"/>
            </a:xfrm>
            <a:custGeom>
              <a:rect b="b" l="l" r="r" t="t"/>
              <a:pathLst>
                <a:path extrusionOk="0" h="27951" w="31217">
                  <a:moveTo>
                    <a:pt x="1" y="0"/>
                  </a:moveTo>
                  <a:lnTo>
                    <a:pt x="1" y="8837"/>
                  </a:lnTo>
                  <a:lnTo>
                    <a:pt x="17962" y="8837"/>
                  </a:lnTo>
                  <a:cubicBezTo>
                    <a:pt x="16233" y="14984"/>
                    <a:pt x="15369" y="21419"/>
                    <a:pt x="15369" y="27950"/>
                  </a:cubicBezTo>
                  <a:lnTo>
                    <a:pt x="25070" y="27950"/>
                  </a:lnTo>
                  <a:cubicBezTo>
                    <a:pt x="25070" y="18249"/>
                    <a:pt x="27183" y="8741"/>
                    <a:pt x="31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zadí pro Divider ">
  <p:cSld name="CUSTOM_2_2">
    <p:bg>
      <p:bgPr>
        <a:solidFill>
          <a:srgbClr val="EAEBE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/>
          <p:cNvSpPr/>
          <p:nvPr/>
        </p:nvSpPr>
        <p:spPr>
          <a:xfrm>
            <a:off x="68400" y="4859400"/>
            <a:ext cx="897000" cy="242700"/>
          </a:xfrm>
          <a:prstGeom prst="rect">
            <a:avLst/>
          </a:prstGeom>
          <a:solidFill>
            <a:srgbClr val="EAEB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0"/>
          <p:cNvSpPr/>
          <p:nvPr/>
        </p:nvSpPr>
        <p:spPr>
          <a:xfrm>
            <a:off x="3565050" y="1019550"/>
            <a:ext cx="2013900" cy="2013900"/>
          </a:xfrm>
          <a:prstGeom prst="ellipse">
            <a:avLst/>
          </a:prstGeom>
          <a:solidFill>
            <a:srgbClr val="FFFFFF">
              <a:alpha val="60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0"/>
          <p:cNvSpPr/>
          <p:nvPr/>
        </p:nvSpPr>
        <p:spPr>
          <a:xfrm>
            <a:off x="8180975" y="92825"/>
            <a:ext cx="897000" cy="242700"/>
          </a:xfrm>
          <a:prstGeom prst="rect">
            <a:avLst/>
          </a:prstGeom>
          <a:solidFill>
            <a:srgbClr val="EAEB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5556">
          <p15:clr>
            <a:srgbClr val="00FF00"/>
          </p15:clr>
        </p15:guide>
        <p15:guide id="2" orient="horz" pos="3072">
          <p15:clr>
            <a:srgbClr val="00FF00"/>
          </p15:clr>
        </p15:guide>
        <p15:guide id="3" orient="horz" pos="168">
          <p15:clr>
            <a:srgbClr val="00FF00"/>
          </p15:clr>
        </p15:guide>
        <p15:guide id="4" pos="204">
          <p15:clr>
            <a:srgbClr val="00FF00"/>
          </p15:clr>
        </p15:guide>
        <p15:guide id="5" orient="horz" pos="436">
          <p15:clr>
            <a:srgbClr val="00FF00"/>
          </p15:clr>
        </p15:guide>
        <p15:guide id="6" pos="288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text ">
  <p:cSld name="CUSTOM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/>
          <p:nvPr>
            <p:ph type="title"/>
          </p:nvPr>
        </p:nvSpPr>
        <p:spPr>
          <a:xfrm>
            <a:off x="324000" y="266400"/>
            <a:ext cx="85206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3"/>
          <p:cNvSpPr txBox="1"/>
          <p:nvPr>
            <p:ph idx="1" type="subTitle"/>
          </p:nvPr>
        </p:nvSpPr>
        <p:spPr>
          <a:xfrm>
            <a:off x="324000" y="529200"/>
            <a:ext cx="80745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"/>
          <p:cNvSpPr txBox="1"/>
          <p:nvPr>
            <p:ph idx="2" type="body"/>
          </p:nvPr>
        </p:nvSpPr>
        <p:spPr>
          <a:xfrm>
            <a:off x="324000" y="982800"/>
            <a:ext cx="8415300" cy="34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zadí pro Divider  1">
  <p:cSld name="CUSTOM_2_2_1">
    <p:bg>
      <p:bgPr>
        <a:solidFill>
          <a:srgbClr val="EAEBEF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"/>
          <p:cNvSpPr/>
          <p:nvPr/>
        </p:nvSpPr>
        <p:spPr>
          <a:xfrm>
            <a:off x="68400" y="4859400"/>
            <a:ext cx="897000" cy="242700"/>
          </a:xfrm>
          <a:prstGeom prst="rect">
            <a:avLst/>
          </a:prstGeom>
          <a:solidFill>
            <a:srgbClr val="EAEB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1"/>
          <p:cNvSpPr/>
          <p:nvPr/>
        </p:nvSpPr>
        <p:spPr>
          <a:xfrm>
            <a:off x="8180975" y="92825"/>
            <a:ext cx="897000" cy="242700"/>
          </a:xfrm>
          <a:prstGeom prst="rect">
            <a:avLst/>
          </a:prstGeom>
          <a:solidFill>
            <a:srgbClr val="EAEB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1"/>
          <p:cNvSpPr/>
          <p:nvPr/>
        </p:nvSpPr>
        <p:spPr>
          <a:xfrm rot="10800000">
            <a:off x="-1011600" y="-1344600"/>
            <a:ext cx="4481971" cy="5234499"/>
          </a:xfrm>
          <a:custGeom>
            <a:rect b="b" l="l" r="r" t="t"/>
            <a:pathLst>
              <a:path extrusionOk="0" h="82142" w="70391">
                <a:moveTo>
                  <a:pt x="42234" y="0"/>
                </a:moveTo>
                <a:cubicBezTo>
                  <a:pt x="15940" y="0"/>
                  <a:pt x="0" y="18500"/>
                  <a:pt x="0" y="41071"/>
                </a:cubicBezTo>
                <a:cubicBezTo>
                  <a:pt x="0" y="63642"/>
                  <a:pt x="15940" y="82141"/>
                  <a:pt x="42234" y="82141"/>
                </a:cubicBezTo>
                <a:cubicBezTo>
                  <a:pt x="61664" y="82141"/>
                  <a:pt x="70390" y="72601"/>
                  <a:pt x="70390" y="72601"/>
                </a:cubicBezTo>
                <a:lnTo>
                  <a:pt x="59454" y="57941"/>
                </a:lnTo>
                <a:cubicBezTo>
                  <a:pt x="59454" y="57941"/>
                  <a:pt x="53753" y="63875"/>
                  <a:pt x="42583" y="63875"/>
                </a:cubicBezTo>
                <a:cubicBezTo>
                  <a:pt x="29087" y="63875"/>
                  <a:pt x="19663" y="54683"/>
                  <a:pt x="19663" y="41071"/>
                </a:cubicBezTo>
                <a:cubicBezTo>
                  <a:pt x="19663" y="27342"/>
                  <a:pt x="29203" y="18150"/>
                  <a:pt x="42583" y="18150"/>
                </a:cubicBezTo>
                <a:cubicBezTo>
                  <a:pt x="51309" y="18150"/>
                  <a:pt x="59454" y="24084"/>
                  <a:pt x="59454" y="24084"/>
                </a:cubicBezTo>
                <a:lnTo>
                  <a:pt x="70390" y="9541"/>
                </a:lnTo>
                <a:cubicBezTo>
                  <a:pt x="70390" y="9541"/>
                  <a:pt x="61781" y="0"/>
                  <a:pt x="422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1"/>
          <p:cNvSpPr/>
          <p:nvPr/>
        </p:nvSpPr>
        <p:spPr>
          <a:xfrm>
            <a:off x="-3162300" y="-171450"/>
            <a:ext cx="3162300" cy="51435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1"/>
          <p:cNvSpPr/>
          <p:nvPr/>
        </p:nvSpPr>
        <p:spPr>
          <a:xfrm rot="5400000">
            <a:off x="-132550" y="-4152900"/>
            <a:ext cx="3162300" cy="51435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5556">
          <p15:clr>
            <a:srgbClr val="00FF00"/>
          </p15:clr>
        </p15:guide>
        <p15:guide id="2" orient="horz" pos="3072">
          <p15:clr>
            <a:srgbClr val="00FF00"/>
          </p15:clr>
        </p15:guide>
        <p15:guide id="3" orient="horz" pos="168">
          <p15:clr>
            <a:srgbClr val="00FF00"/>
          </p15:clr>
        </p15:guide>
        <p15:guide id="4" pos="204">
          <p15:clr>
            <a:srgbClr val="00FF00"/>
          </p15:clr>
        </p15:guide>
        <p15:guide id="5" orient="horz" pos="436">
          <p15:clr>
            <a:srgbClr val="00FF00"/>
          </p15:clr>
        </p15:guide>
        <p15:guide id="6" pos="2880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zadí pro Subkapitola">
  <p:cSld name="CUSTOM_2_1_1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/>
          <p:nvPr/>
        </p:nvSpPr>
        <p:spPr>
          <a:xfrm rot="10800000">
            <a:off x="-1011600" y="-1344600"/>
            <a:ext cx="4481971" cy="5234499"/>
          </a:xfrm>
          <a:custGeom>
            <a:rect b="b" l="l" r="r" t="t"/>
            <a:pathLst>
              <a:path extrusionOk="0" h="82142" w="70391">
                <a:moveTo>
                  <a:pt x="42234" y="0"/>
                </a:moveTo>
                <a:cubicBezTo>
                  <a:pt x="15940" y="0"/>
                  <a:pt x="0" y="18500"/>
                  <a:pt x="0" y="41071"/>
                </a:cubicBezTo>
                <a:cubicBezTo>
                  <a:pt x="0" y="63642"/>
                  <a:pt x="15940" y="82141"/>
                  <a:pt x="42234" y="82141"/>
                </a:cubicBezTo>
                <a:cubicBezTo>
                  <a:pt x="61664" y="82141"/>
                  <a:pt x="70390" y="72601"/>
                  <a:pt x="70390" y="72601"/>
                </a:cubicBezTo>
                <a:lnTo>
                  <a:pt x="59454" y="57941"/>
                </a:lnTo>
                <a:cubicBezTo>
                  <a:pt x="59454" y="57941"/>
                  <a:pt x="53753" y="63875"/>
                  <a:pt x="42583" y="63875"/>
                </a:cubicBezTo>
                <a:cubicBezTo>
                  <a:pt x="29087" y="63875"/>
                  <a:pt x="19663" y="54683"/>
                  <a:pt x="19663" y="41071"/>
                </a:cubicBezTo>
                <a:cubicBezTo>
                  <a:pt x="19663" y="27342"/>
                  <a:pt x="29203" y="18150"/>
                  <a:pt x="42583" y="18150"/>
                </a:cubicBezTo>
                <a:cubicBezTo>
                  <a:pt x="51309" y="18150"/>
                  <a:pt x="59454" y="24084"/>
                  <a:pt x="59454" y="24084"/>
                </a:cubicBezTo>
                <a:lnTo>
                  <a:pt x="70390" y="9541"/>
                </a:lnTo>
                <a:cubicBezTo>
                  <a:pt x="70390" y="9541"/>
                  <a:pt x="61781" y="0"/>
                  <a:pt x="42234" y="0"/>
                </a:cubicBezTo>
                <a:close/>
              </a:path>
            </a:pathLst>
          </a:custGeom>
          <a:solidFill>
            <a:srgbClr val="EAEB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2"/>
          <p:cNvSpPr/>
          <p:nvPr/>
        </p:nvSpPr>
        <p:spPr>
          <a:xfrm rot="341831">
            <a:off x="5915089" y="2412742"/>
            <a:ext cx="4482018" cy="5233340"/>
          </a:xfrm>
          <a:custGeom>
            <a:rect b="b" l="l" r="r" t="t"/>
            <a:pathLst>
              <a:path extrusionOk="0" h="492434" w="421738">
                <a:moveTo>
                  <a:pt x="421738" y="435011"/>
                </a:moveTo>
                <a:cubicBezTo>
                  <a:pt x="421738" y="435011"/>
                  <a:pt x="368920" y="492434"/>
                  <a:pt x="253260" y="492434"/>
                </a:cubicBezTo>
                <a:cubicBezTo>
                  <a:pt x="95074" y="492434"/>
                  <a:pt x="0" y="381650"/>
                  <a:pt x="0" y="246217"/>
                </a:cubicBezTo>
                <a:cubicBezTo>
                  <a:pt x="0" y="110784"/>
                  <a:pt x="95345" y="0"/>
                  <a:pt x="253260" y="0"/>
                </a:cubicBezTo>
                <a:cubicBezTo>
                  <a:pt x="369732" y="0"/>
                  <a:pt x="421738" y="57424"/>
                  <a:pt x="421738" y="57424"/>
                </a:cubicBezTo>
                <a:lnTo>
                  <a:pt x="356460" y="144642"/>
                </a:lnTo>
                <a:cubicBezTo>
                  <a:pt x="356460" y="144642"/>
                  <a:pt x="307704" y="109159"/>
                  <a:pt x="254885" y="109159"/>
                </a:cubicBezTo>
                <a:cubicBezTo>
                  <a:pt x="174709" y="109159"/>
                  <a:pt x="118098" y="164145"/>
                  <a:pt x="118098" y="245946"/>
                </a:cubicBezTo>
                <a:cubicBezTo>
                  <a:pt x="118098" y="327748"/>
                  <a:pt x="174709" y="383005"/>
                  <a:pt x="254885" y="383005"/>
                </a:cubicBezTo>
                <a:cubicBezTo>
                  <a:pt x="321789" y="383005"/>
                  <a:pt x="356460" y="347521"/>
                  <a:pt x="356460" y="347521"/>
                </a:cubicBezTo>
                <a:lnTo>
                  <a:pt x="421738" y="435011"/>
                </a:lnTo>
                <a:close/>
              </a:path>
            </a:pathLst>
          </a:custGeom>
          <a:gradFill>
            <a:gsLst>
              <a:gs pos="0">
                <a:srgbClr val="BED600"/>
              </a:gs>
              <a:gs pos="50000">
                <a:srgbClr val="2C7DC7"/>
              </a:gs>
              <a:gs pos="100000">
                <a:srgbClr val="00338D"/>
              </a:gs>
            </a:gsLst>
            <a:lin ang="2159936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>
            <a:off x="68400" y="4859400"/>
            <a:ext cx="897000" cy="24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2"/>
          <p:cNvSpPr/>
          <p:nvPr/>
        </p:nvSpPr>
        <p:spPr>
          <a:xfrm>
            <a:off x="8557125" y="56825"/>
            <a:ext cx="539700" cy="48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2"/>
          <p:cNvSpPr/>
          <p:nvPr/>
        </p:nvSpPr>
        <p:spPr>
          <a:xfrm rot="5400000">
            <a:off x="6010650" y="3819900"/>
            <a:ext cx="3162300" cy="58095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2"/>
          <p:cNvSpPr/>
          <p:nvPr/>
        </p:nvSpPr>
        <p:spPr>
          <a:xfrm rot="10800000">
            <a:off x="9144000" y="1364975"/>
            <a:ext cx="3162300" cy="51435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2"/>
          <p:cNvSpPr/>
          <p:nvPr/>
        </p:nvSpPr>
        <p:spPr>
          <a:xfrm rot="10800000">
            <a:off x="-3162300" y="0"/>
            <a:ext cx="3162300" cy="51435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2"/>
          <p:cNvSpPr/>
          <p:nvPr/>
        </p:nvSpPr>
        <p:spPr>
          <a:xfrm rot="-5400000">
            <a:off x="-21000" y="-4152900"/>
            <a:ext cx="3162300" cy="51435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zadí pro Závěrečný slide">
  <p:cSld name="CUSTOM_3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3"/>
          <p:cNvSpPr/>
          <p:nvPr/>
        </p:nvSpPr>
        <p:spPr>
          <a:xfrm rot="-2700000">
            <a:off x="4313324" y="-2419298"/>
            <a:ext cx="4483644" cy="5235238"/>
          </a:xfrm>
          <a:custGeom>
            <a:rect b="b" l="l" r="r" t="t"/>
            <a:pathLst>
              <a:path extrusionOk="0" h="492434" w="421738">
                <a:moveTo>
                  <a:pt x="421738" y="435011"/>
                </a:moveTo>
                <a:cubicBezTo>
                  <a:pt x="421738" y="435011"/>
                  <a:pt x="368920" y="492434"/>
                  <a:pt x="253260" y="492434"/>
                </a:cubicBezTo>
                <a:cubicBezTo>
                  <a:pt x="95074" y="492434"/>
                  <a:pt x="0" y="381650"/>
                  <a:pt x="0" y="246217"/>
                </a:cubicBezTo>
                <a:cubicBezTo>
                  <a:pt x="0" y="110784"/>
                  <a:pt x="95345" y="0"/>
                  <a:pt x="253260" y="0"/>
                </a:cubicBezTo>
                <a:cubicBezTo>
                  <a:pt x="369732" y="0"/>
                  <a:pt x="421738" y="57424"/>
                  <a:pt x="421738" y="57424"/>
                </a:cubicBezTo>
                <a:lnTo>
                  <a:pt x="356460" y="144642"/>
                </a:lnTo>
                <a:cubicBezTo>
                  <a:pt x="356460" y="144642"/>
                  <a:pt x="307704" y="109159"/>
                  <a:pt x="254885" y="109159"/>
                </a:cubicBezTo>
                <a:cubicBezTo>
                  <a:pt x="174709" y="109159"/>
                  <a:pt x="118098" y="164145"/>
                  <a:pt x="118098" y="245946"/>
                </a:cubicBezTo>
                <a:cubicBezTo>
                  <a:pt x="118098" y="327748"/>
                  <a:pt x="174709" y="383005"/>
                  <a:pt x="254885" y="383005"/>
                </a:cubicBezTo>
                <a:cubicBezTo>
                  <a:pt x="321789" y="383005"/>
                  <a:pt x="356460" y="347521"/>
                  <a:pt x="356460" y="347521"/>
                </a:cubicBezTo>
                <a:lnTo>
                  <a:pt x="421738" y="435011"/>
                </a:lnTo>
                <a:close/>
              </a:path>
            </a:pathLst>
          </a:custGeom>
          <a:gradFill>
            <a:gsLst>
              <a:gs pos="0">
                <a:srgbClr val="BED600"/>
              </a:gs>
              <a:gs pos="50000">
                <a:srgbClr val="2C7DC7"/>
              </a:gs>
              <a:gs pos="100000">
                <a:srgbClr val="00338D"/>
              </a:gs>
            </a:gsLst>
            <a:lin ang="2159936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3"/>
          <p:cNvSpPr/>
          <p:nvPr/>
        </p:nvSpPr>
        <p:spPr>
          <a:xfrm rot="5400000">
            <a:off x="5353050" y="-4667250"/>
            <a:ext cx="3162300" cy="6172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3"/>
          <p:cNvSpPr/>
          <p:nvPr/>
        </p:nvSpPr>
        <p:spPr>
          <a:xfrm rot="10800000">
            <a:off x="9144000" y="-876300"/>
            <a:ext cx="3162300" cy="51435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PLNE PRAZDNY">
  <p:cSld name="CUSTOM_5">
    <p:bg>
      <p:bgPr>
        <a:solidFill>
          <a:srgbClr val="FFFFFF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 obrázkem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/>
          <p:nvPr/>
        </p:nvSpPr>
        <p:spPr>
          <a:xfrm>
            <a:off x="0" y="0"/>
            <a:ext cx="3808800" cy="5143500"/>
          </a:xfrm>
          <a:prstGeom prst="rect">
            <a:avLst/>
          </a:prstGeom>
          <a:solidFill>
            <a:srgbClr val="EAEB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"/>
          <p:cNvSpPr txBox="1"/>
          <p:nvPr>
            <p:ph idx="12" type="sldNum"/>
          </p:nvPr>
        </p:nvSpPr>
        <p:spPr>
          <a:xfrm>
            <a:off x="8548650" y="4876997"/>
            <a:ext cx="548700" cy="2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59" name="Google Shape;59;p4"/>
          <p:cNvSpPr txBox="1"/>
          <p:nvPr>
            <p:ph type="title"/>
          </p:nvPr>
        </p:nvSpPr>
        <p:spPr>
          <a:xfrm>
            <a:off x="324000" y="266400"/>
            <a:ext cx="31500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" name="Google Shape;60;p4"/>
          <p:cNvSpPr txBox="1"/>
          <p:nvPr>
            <p:ph idx="1" type="subTitle"/>
          </p:nvPr>
        </p:nvSpPr>
        <p:spPr>
          <a:xfrm>
            <a:off x="324000" y="529200"/>
            <a:ext cx="31500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"/>
          <p:cNvSpPr txBox="1"/>
          <p:nvPr>
            <p:ph idx="2" type="body"/>
          </p:nvPr>
        </p:nvSpPr>
        <p:spPr>
          <a:xfrm>
            <a:off x="1321200" y="1245600"/>
            <a:ext cx="2152800" cy="34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pic>
        <p:nvPicPr>
          <p:cNvPr id="62" name="Google Shape;62;p4"/>
          <p:cNvPicPr preferRelativeResize="0"/>
          <p:nvPr/>
        </p:nvPicPr>
        <p:blipFill rotWithShape="1">
          <a:blip r:embed="rId2">
            <a:alphaModFix/>
          </a:blip>
          <a:srcRect b="4641" l="9689" r="31047" t="9719"/>
          <a:stretch/>
        </p:blipFill>
        <p:spPr>
          <a:xfrm>
            <a:off x="3890950" y="81000"/>
            <a:ext cx="5172050" cy="498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lastní rozvržení 1">
  <p:cSld name="CUSTOM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/>
          <p:nvPr/>
        </p:nvSpPr>
        <p:spPr>
          <a:xfrm rot="5400000">
            <a:off x="-1625400" y="1619550"/>
            <a:ext cx="5155200" cy="1904400"/>
          </a:xfrm>
          <a:prstGeom prst="rect">
            <a:avLst/>
          </a:prstGeom>
          <a:gradFill>
            <a:gsLst>
              <a:gs pos="0">
                <a:srgbClr val="BED600"/>
              </a:gs>
              <a:gs pos="50000">
                <a:srgbClr val="2C7DC7"/>
              </a:gs>
              <a:gs pos="100000">
                <a:srgbClr val="00338D"/>
              </a:gs>
            </a:gsLst>
            <a:lin ang="21599363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" name="Google Shape;65;p5"/>
          <p:cNvGrpSpPr/>
          <p:nvPr/>
        </p:nvGrpSpPr>
        <p:grpSpPr>
          <a:xfrm>
            <a:off x="138899" y="4927132"/>
            <a:ext cx="781323" cy="105543"/>
            <a:chOff x="233450" y="2348425"/>
            <a:chExt cx="7148425" cy="965625"/>
          </a:xfrm>
        </p:grpSpPr>
        <p:sp>
          <p:nvSpPr>
            <p:cNvPr id="66" name="Google Shape;66;p5"/>
            <p:cNvSpPr/>
            <p:nvPr/>
          </p:nvSpPr>
          <p:spPr>
            <a:xfrm>
              <a:off x="233450" y="2806900"/>
              <a:ext cx="451325" cy="507150"/>
            </a:xfrm>
            <a:custGeom>
              <a:rect b="b" l="l" r="r" t="t"/>
              <a:pathLst>
                <a:path extrusionOk="0" h="20286" w="18053">
                  <a:moveTo>
                    <a:pt x="10994" y="0"/>
                  </a:moveTo>
                  <a:cubicBezTo>
                    <a:pt x="10882" y="0"/>
                    <a:pt x="10769" y="2"/>
                    <a:pt x="10656" y="6"/>
                  </a:cubicBezTo>
                  <a:cubicBezTo>
                    <a:pt x="4797" y="6"/>
                    <a:pt x="187" y="3944"/>
                    <a:pt x="187" y="10092"/>
                  </a:cubicBezTo>
                  <a:cubicBezTo>
                    <a:pt x="1" y="15686"/>
                    <a:pt x="4521" y="20285"/>
                    <a:pt x="10058" y="20285"/>
                  </a:cubicBezTo>
                  <a:cubicBezTo>
                    <a:pt x="10225" y="20285"/>
                    <a:pt x="10392" y="20281"/>
                    <a:pt x="10560" y="20273"/>
                  </a:cubicBezTo>
                  <a:cubicBezTo>
                    <a:pt x="10668" y="20277"/>
                    <a:pt x="10776" y="20278"/>
                    <a:pt x="10883" y="20278"/>
                  </a:cubicBezTo>
                  <a:cubicBezTo>
                    <a:pt x="13560" y="20278"/>
                    <a:pt x="16206" y="19135"/>
                    <a:pt x="18052" y="17103"/>
                  </a:cubicBezTo>
                  <a:lnTo>
                    <a:pt x="14787" y="14126"/>
                  </a:lnTo>
                  <a:cubicBezTo>
                    <a:pt x="13826" y="15374"/>
                    <a:pt x="12289" y="16047"/>
                    <a:pt x="10753" y="16047"/>
                  </a:cubicBezTo>
                  <a:cubicBezTo>
                    <a:pt x="7487" y="16047"/>
                    <a:pt x="5278" y="13645"/>
                    <a:pt x="5278" y="10092"/>
                  </a:cubicBezTo>
                  <a:cubicBezTo>
                    <a:pt x="5086" y="6922"/>
                    <a:pt x="7583" y="4233"/>
                    <a:pt x="10753" y="4233"/>
                  </a:cubicBezTo>
                  <a:cubicBezTo>
                    <a:pt x="10850" y="4227"/>
                    <a:pt x="10947" y="4224"/>
                    <a:pt x="11043" y="4224"/>
                  </a:cubicBezTo>
                  <a:cubicBezTo>
                    <a:pt x="12470" y="4224"/>
                    <a:pt x="13791" y="4882"/>
                    <a:pt x="14691" y="5962"/>
                  </a:cubicBezTo>
                  <a:lnTo>
                    <a:pt x="17860" y="2888"/>
                  </a:lnTo>
                  <a:cubicBezTo>
                    <a:pt x="16020" y="1047"/>
                    <a:pt x="13562" y="0"/>
                    <a:pt x="10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713550" y="2963125"/>
              <a:ext cx="302600" cy="338600"/>
            </a:xfrm>
            <a:custGeom>
              <a:rect b="b" l="l" r="r" t="t"/>
              <a:pathLst>
                <a:path extrusionOk="0" h="13544" w="12104">
                  <a:moveTo>
                    <a:pt x="289" y="1"/>
                  </a:moveTo>
                  <a:lnTo>
                    <a:pt x="289" y="3458"/>
                  </a:lnTo>
                  <a:lnTo>
                    <a:pt x="6340" y="3458"/>
                  </a:lnTo>
                  <a:lnTo>
                    <a:pt x="1" y="10086"/>
                  </a:lnTo>
                  <a:lnTo>
                    <a:pt x="1" y="13544"/>
                  </a:lnTo>
                  <a:lnTo>
                    <a:pt x="12103" y="13544"/>
                  </a:lnTo>
                  <a:lnTo>
                    <a:pt x="12103" y="10086"/>
                  </a:lnTo>
                  <a:lnTo>
                    <a:pt x="5284" y="10086"/>
                  </a:lnTo>
                  <a:lnTo>
                    <a:pt x="11815" y="3362"/>
                  </a:lnTo>
                  <a:lnTo>
                    <a:pt x="118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1069075" y="2950925"/>
              <a:ext cx="357675" cy="360925"/>
            </a:xfrm>
            <a:custGeom>
              <a:rect b="b" l="l" r="r" t="t"/>
              <a:pathLst>
                <a:path extrusionOk="0" h="14437" w="14307">
                  <a:moveTo>
                    <a:pt x="7644" y="3077"/>
                  </a:moveTo>
                  <a:cubicBezTo>
                    <a:pt x="9024" y="3077"/>
                    <a:pt x="10266" y="4287"/>
                    <a:pt x="10081" y="5675"/>
                  </a:cubicBezTo>
                  <a:lnTo>
                    <a:pt x="4414" y="5675"/>
                  </a:lnTo>
                  <a:cubicBezTo>
                    <a:pt x="4606" y="4139"/>
                    <a:pt x="5951" y="3082"/>
                    <a:pt x="7487" y="3082"/>
                  </a:cubicBezTo>
                  <a:cubicBezTo>
                    <a:pt x="7540" y="3079"/>
                    <a:pt x="7592" y="3077"/>
                    <a:pt x="7644" y="3077"/>
                  </a:cubicBezTo>
                  <a:close/>
                  <a:moveTo>
                    <a:pt x="7151" y="1"/>
                  </a:moveTo>
                  <a:cubicBezTo>
                    <a:pt x="3176" y="1"/>
                    <a:pt x="1" y="3291"/>
                    <a:pt x="188" y="7308"/>
                  </a:cubicBezTo>
                  <a:cubicBezTo>
                    <a:pt x="188" y="11919"/>
                    <a:pt x="3549" y="14416"/>
                    <a:pt x="7583" y="14416"/>
                  </a:cubicBezTo>
                  <a:cubicBezTo>
                    <a:pt x="7758" y="14430"/>
                    <a:pt x="7931" y="14437"/>
                    <a:pt x="8104" y="14437"/>
                  </a:cubicBezTo>
                  <a:cubicBezTo>
                    <a:pt x="10314" y="14437"/>
                    <a:pt x="12387" y="13316"/>
                    <a:pt x="13635" y="11534"/>
                  </a:cubicBezTo>
                  <a:lnTo>
                    <a:pt x="10561" y="9613"/>
                  </a:lnTo>
                  <a:cubicBezTo>
                    <a:pt x="9889" y="10574"/>
                    <a:pt x="8736" y="11054"/>
                    <a:pt x="7583" y="11054"/>
                  </a:cubicBezTo>
                  <a:cubicBezTo>
                    <a:pt x="6047" y="11054"/>
                    <a:pt x="4702" y="9998"/>
                    <a:pt x="4414" y="8461"/>
                  </a:cubicBezTo>
                  <a:lnTo>
                    <a:pt x="14211" y="8461"/>
                  </a:lnTo>
                  <a:cubicBezTo>
                    <a:pt x="14307" y="8077"/>
                    <a:pt x="14307" y="7788"/>
                    <a:pt x="14211" y="7404"/>
                  </a:cubicBezTo>
                  <a:cubicBezTo>
                    <a:pt x="14211" y="2794"/>
                    <a:pt x="11425" y="8"/>
                    <a:pt x="7487" y="8"/>
                  </a:cubicBezTo>
                  <a:cubicBezTo>
                    <a:pt x="7375" y="3"/>
                    <a:pt x="7262" y="1"/>
                    <a:pt x="7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1484375" y="2951125"/>
              <a:ext cx="314575" cy="360475"/>
            </a:xfrm>
            <a:custGeom>
              <a:rect b="b" l="l" r="r" t="t"/>
              <a:pathLst>
                <a:path extrusionOk="0" h="14419" w="12583">
                  <a:moveTo>
                    <a:pt x="7588" y="0"/>
                  </a:moveTo>
                  <a:cubicBezTo>
                    <a:pt x="3362" y="0"/>
                    <a:pt x="0" y="2786"/>
                    <a:pt x="0" y="7204"/>
                  </a:cubicBezTo>
                  <a:cubicBezTo>
                    <a:pt x="0" y="11718"/>
                    <a:pt x="3362" y="14408"/>
                    <a:pt x="7588" y="14408"/>
                  </a:cubicBezTo>
                  <a:cubicBezTo>
                    <a:pt x="7719" y="14415"/>
                    <a:pt x="7848" y="14418"/>
                    <a:pt x="7978" y="14418"/>
                  </a:cubicBezTo>
                  <a:cubicBezTo>
                    <a:pt x="9659" y="14418"/>
                    <a:pt x="11245" y="13838"/>
                    <a:pt x="12583" y="12679"/>
                  </a:cubicBezTo>
                  <a:lnTo>
                    <a:pt x="10085" y="9701"/>
                  </a:lnTo>
                  <a:cubicBezTo>
                    <a:pt x="9413" y="10374"/>
                    <a:pt x="8549" y="10758"/>
                    <a:pt x="7684" y="10758"/>
                  </a:cubicBezTo>
                  <a:cubicBezTo>
                    <a:pt x="5763" y="10662"/>
                    <a:pt x="4322" y="9125"/>
                    <a:pt x="4418" y="7204"/>
                  </a:cubicBezTo>
                  <a:cubicBezTo>
                    <a:pt x="4322" y="5379"/>
                    <a:pt x="5763" y="3842"/>
                    <a:pt x="7588" y="3746"/>
                  </a:cubicBezTo>
                  <a:cubicBezTo>
                    <a:pt x="8453" y="3746"/>
                    <a:pt x="9413" y="4131"/>
                    <a:pt x="9989" y="4899"/>
                  </a:cubicBezTo>
                  <a:lnTo>
                    <a:pt x="12583" y="1825"/>
                  </a:lnTo>
                  <a:cubicBezTo>
                    <a:pt x="11238" y="673"/>
                    <a:pt x="9413" y="0"/>
                    <a:pt x="7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1851750" y="2787850"/>
              <a:ext cx="331400" cy="513875"/>
            </a:xfrm>
            <a:custGeom>
              <a:rect b="b" l="l" r="r" t="t"/>
              <a:pathLst>
                <a:path extrusionOk="0" h="20555" w="13256">
                  <a:moveTo>
                    <a:pt x="1" y="0"/>
                  </a:moveTo>
                  <a:lnTo>
                    <a:pt x="1" y="20555"/>
                  </a:lnTo>
                  <a:lnTo>
                    <a:pt x="4419" y="20555"/>
                  </a:lnTo>
                  <a:lnTo>
                    <a:pt x="4419" y="13255"/>
                  </a:lnTo>
                  <a:cubicBezTo>
                    <a:pt x="4419" y="11622"/>
                    <a:pt x="5284" y="10373"/>
                    <a:pt x="6820" y="10373"/>
                  </a:cubicBezTo>
                  <a:cubicBezTo>
                    <a:pt x="8453" y="10373"/>
                    <a:pt x="8838" y="11718"/>
                    <a:pt x="8838" y="13255"/>
                  </a:cubicBezTo>
                  <a:lnTo>
                    <a:pt x="8838" y="20555"/>
                  </a:lnTo>
                  <a:lnTo>
                    <a:pt x="13256" y="20555"/>
                  </a:lnTo>
                  <a:lnTo>
                    <a:pt x="13256" y="12198"/>
                  </a:lnTo>
                  <a:cubicBezTo>
                    <a:pt x="13256" y="9413"/>
                    <a:pt x="12007" y="6627"/>
                    <a:pt x="8261" y="6627"/>
                  </a:cubicBezTo>
                  <a:cubicBezTo>
                    <a:pt x="8183" y="6623"/>
                    <a:pt x="8106" y="6620"/>
                    <a:pt x="8028" y="6620"/>
                  </a:cubicBezTo>
                  <a:cubicBezTo>
                    <a:pt x="6571" y="6620"/>
                    <a:pt x="5149" y="7464"/>
                    <a:pt x="4419" y="8741"/>
                  </a:cubicBezTo>
                  <a:lnTo>
                    <a:pt x="4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2456875" y="2821450"/>
              <a:ext cx="439450" cy="480275"/>
            </a:xfrm>
            <a:custGeom>
              <a:rect b="b" l="l" r="r" t="t"/>
              <a:pathLst>
                <a:path extrusionOk="0" h="19211" w="17578">
                  <a:moveTo>
                    <a:pt x="1" y="1"/>
                  </a:moveTo>
                  <a:lnTo>
                    <a:pt x="1" y="19211"/>
                  </a:lnTo>
                  <a:lnTo>
                    <a:pt x="4611" y="19211"/>
                  </a:lnTo>
                  <a:lnTo>
                    <a:pt x="4419" y="6628"/>
                  </a:lnTo>
                  <a:lnTo>
                    <a:pt x="4515" y="6628"/>
                  </a:lnTo>
                  <a:lnTo>
                    <a:pt x="12295" y="19211"/>
                  </a:lnTo>
                  <a:lnTo>
                    <a:pt x="17578" y="19211"/>
                  </a:lnTo>
                  <a:lnTo>
                    <a:pt x="17578" y="1"/>
                  </a:lnTo>
                  <a:lnTo>
                    <a:pt x="13063" y="1"/>
                  </a:lnTo>
                  <a:lnTo>
                    <a:pt x="13159" y="12487"/>
                  </a:lnTo>
                  <a:lnTo>
                    <a:pt x="13063" y="12487"/>
                  </a:lnTo>
                  <a:lnTo>
                    <a:pt x="53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2973275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740" y="3077"/>
                  </a:moveTo>
                  <a:cubicBezTo>
                    <a:pt x="9120" y="3077"/>
                    <a:pt x="10362" y="4287"/>
                    <a:pt x="10177" y="5675"/>
                  </a:cubicBezTo>
                  <a:lnTo>
                    <a:pt x="4510" y="5675"/>
                  </a:lnTo>
                  <a:cubicBezTo>
                    <a:pt x="4702" y="4139"/>
                    <a:pt x="6047" y="3082"/>
                    <a:pt x="7583" y="3082"/>
                  </a:cubicBezTo>
                  <a:cubicBezTo>
                    <a:pt x="7636" y="3079"/>
                    <a:pt x="7688" y="3077"/>
                    <a:pt x="7740" y="3077"/>
                  </a:cubicBezTo>
                  <a:close/>
                  <a:moveTo>
                    <a:pt x="7151" y="1"/>
                  </a:moveTo>
                  <a:cubicBezTo>
                    <a:pt x="3176" y="1"/>
                    <a:pt x="1" y="3291"/>
                    <a:pt x="188" y="7308"/>
                  </a:cubicBezTo>
                  <a:cubicBezTo>
                    <a:pt x="188" y="11919"/>
                    <a:pt x="3549" y="14416"/>
                    <a:pt x="7583" y="14416"/>
                  </a:cubicBezTo>
                  <a:cubicBezTo>
                    <a:pt x="7770" y="14431"/>
                    <a:pt x="7956" y="14438"/>
                    <a:pt x="8140" y="14438"/>
                  </a:cubicBezTo>
                  <a:cubicBezTo>
                    <a:pt x="10337" y="14438"/>
                    <a:pt x="12402" y="13395"/>
                    <a:pt x="13731" y="11534"/>
                  </a:cubicBezTo>
                  <a:lnTo>
                    <a:pt x="10657" y="9613"/>
                  </a:lnTo>
                  <a:cubicBezTo>
                    <a:pt x="9985" y="10574"/>
                    <a:pt x="8832" y="11054"/>
                    <a:pt x="7679" y="11054"/>
                  </a:cubicBezTo>
                  <a:cubicBezTo>
                    <a:pt x="7620" y="11058"/>
                    <a:pt x="7560" y="11060"/>
                    <a:pt x="7501" y="11060"/>
                  </a:cubicBezTo>
                  <a:cubicBezTo>
                    <a:pt x="6039" y="11060"/>
                    <a:pt x="4787" y="9938"/>
                    <a:pt x="4510" y="8461"/>
                  </a:cubicBezTo>
                  <a:lnTo>
                    <a:pt x="14307" y="8461"/>
                  </a:lnTo>
                  <a:cubicBezTo>
                    <a:pt x="14307" y="8077"/>
                    <a:pt x="14307" y="7788"/>
                    <a:pt x="14307" y="7404"/>
                  </a:cubicBezTo>
                  <a:cubicBezTo>
                    <a:pt x="14307" y="2794"/>
                    <a:pt x="11521" y="8"/>
                    <a:pt x="7487" y="8"/>
                  </a:cubicBezTo>
                  <a:cubicBezTo>
                    <a:pt x="7375" y="3"/>
                    <a:pt x="7262" y="1"/>
                    <a:pt x="7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364550" y="2963125"/>
              <a:ext cx="590750" cy="338600"/>
            </a:xfrm>
            <a:custGeom>
              <a:rect b="b" l="l" r="r" t="t"/>
              <a:pathLst>
                <a:path extrusionOk="0" h="13544" w="23630">
                  <a:moveTo>
                    <a:pt x="1" y="1"/>
                  </a:moveTo>
                  <a:lnTo>
                    <a:pt x="4611" y="13544"/>
                  </a:lnTo>
                  <a:lnTo>
                    <a:pt x="9125" y="13544"/>
                  </a:lnTo>
                  <a:lnTo>
                    <a:pt x="11719" y="5091"/>
                  </a:lnTo>
                  <a:lnTo>
                    <a:pt x="11815" y="5091"/>
                  </a:lnTo>
                  <a:lnTo>
                    <a:pt x="14504" y="13544"/>
                  </a:lnTo>
                  <a:lnTo>
                    <a:pt x="18923" y="13544"/>
                  </a:lnTo>
                  <a:lnTo>
                    <a:pt x="23629" y="1"/>
                  </a:lnTo>
                  <a:lnTo>
                    <a:pt x="19019" y="1"/>
                  </a:lnTo>
                  <a:lnTo>
                    <a:pt x="16617" y="8549"/>
                  </a:lnTo>
                  <a:lnTo>
                    <a:pt x="14120" y="1"/>
                  </a:lnTo>
                  <a:lnTo>
                    <a:pt x="9606" y="1"/>
                  </a:lnTo>
                  <a:lnTo>
                    <a:pt x="7204" y="8549"/>
                  </a:lnTo>
                  <a:lnTo>
                    <a:pt x="7108" y="8549"/>
                  </a:lnTo>
                  <a:lnTo>
                    <a:pt x="4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69675" y="2951125"/>
              <a:ext cx="297775" cy="362600"/>
            </a:xfrm>
            <a:custGeom>
              <a:rect b="b" l="l" r="r" t="t"/>
              <a:pathLst>
                <a:path extrusionOk="0" h="14504" w="11911">
                  <a:moveTo>
                    <a:pt x="6436" y="0"/>
                  </a:moveTo>
                  <a:cubicBezTo>
                    <a:pt x="3842" y="0"/>
                    <a:pt x="865" y="1345"/>
                    <a:pt x="865" y="4611"/>
                  </a:cubicBezTo>
                  <a:cubicBezTo>
                    <a:pt x="865" y="7108"/>
                    <a:pt x="2882" y="8069"/>
                    <a:pt x="4707" y="8549"/>
                  </a:cubicBezTo>
                  <a:cubicBezTo>
                    <a:pt x="6532" y="8933"/>
                    <a:pt x="7396" y="9125"/>
                    <a:pt x="7396" y="10086"/>
                  </a:cubicBezTo>
                  <a:cubicBezTo>
                    <a:pt x="7396" y="10950"/>
                    <a:pt x="6532" y="11238"/>
                    <a:pt x="5859" y="11238"/>
                  </a:cubicBezTo>
                  <a:cubicBezTo>
                    <a:pt x="4515" y="11238"/>
                    <a:pt x="3362" y="10662"/>
                    <a:pt x="2498" y="9701"/>
                  </a:cubicBezTo>
                  <a:lnTo>
                    <a:pt x="0" y="12391"/>
                  </a:lnTo>
                  <a:cubicBezTo>
                    <a:pt x="1633" y="13736"/>
                    <a:pt x="3746" y="14504"/>
                    <a:pt x="5859" y="14504"/>
                  </a:cubicBezTo>
                  <a:cubicBezTo>
                    <a:pt x="8645" y="14504"/>
                    <a:pt x="11719" y="13255"/>
                    <a:pt x="11719" y="9894"/>
                  </a:cubicBezTo>
                  <a:cubicBezTo>
                    <a:pt x="11719" y="7204"/>
                    <a:pt x="9413" y="6148"/>
                    <a:pt x="7396" y="5763"/>
                  </a:cubicBezTo>
                  <a:cubicBezTo>
                    <a:pt x="5667" y="5379"/>
                    <a:pt x="4899" y="5187"/>
                    <a:pt x="4899" y="4323"/>
                  </a:cubicBezTo>
                  <a:cubicBezTo>
                    <a:pt x="4899" y="3554"/>
                    <a:pt x="5763" y="3266"/>
                    <a:pt x="6532" y="3266"/>
                  </a:cubicBezTo>
                  <a:cubicBezTo>
                    <a:pt x="7684" y="3266"/>
                    <a:pt x="8645" y="3746"/>
                    <a:pt x="9413" y="4515"/>
                  </a:cubicBezTo>
                  <a:lnTo>
                    <a:pt x="11911" y="1921"/>
                  </a:lnTo>
                  <a:cubicBezTo>
                    <a:pt x="10374" y="673"/>
                    <a:pt x="8453" y="0"/>
                    <a:pt x="6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488475" y="2806900"/>
              <a:ext cx="451325" cy="507150"/>
            </a:xfrm>
            <a:custGeom>
              <a:rect b="b" l="l" r="r" t="t"/>
              <a:pathLst>
                <a:path extrusionOk="0" h="20286" w="18053">
                  <a:moveTo>
                    <a:pt x="10994" y="0"/>
                  </a:moveTo>
                  <a:cubicBezTo>
                    <a:pt x="10882" y="0"/>
                    <a:pt x="10769" y="2"/>
                    <a:pt x="10657" y="6"/>
                  </a:cubicBezTo>
                  <a:cubicBezTo>
                    <a:pt x="4798" y="6"/>
                    <a:pt x="187" y="3944"/>
                    <a:pt x="187" y="10092"/>
                  </a:cubicBezTo>
                  <a:cubicBezTo>
                    <a:pt x="1" y="15686"/>
                    <a:pt x="4522" y="20285"/>
                    <a:pt x="10059" y="20285"/>
                  </a:cubicBezTo>
                  <a:cubicBezTo>
                    <a:pt x="10225" y="20285"/>
                    <a:pt x="10393" y="20281"/>
                    <a:pt x="10561" y="20273"/>
                  </a:cubicBezTo>
                  <a:cubicBezTo>
                    <a:pt x="10672" y="20277"/>
                    <a:pt x="10783" y="20278"/>
                    <a:pt x="10894" y="20278"/>
                  </a:cubicBezTo>
                  <a:cubicBezTo>
                    <a:pt x="13649" y="20278"/>
                    <a:pt x="16206" y="19135"/>
                    <a:pt x="18053" y="17103"/>
                  </a:cubicBezTo>
                  <a:lnTo>
                    <a:pt x="14787" y="14126"/>
                  </a:lnTo>
                  <a:cubicBezTo>
                    <a:pt x="13827" y="15374"/>
                    <a:pt x="12290" y="16047"/>
                    <a:pt x="10753" y="16047"/>
                  </a:cubicBezTo>
                  <a:cubicBezTo>
                    <a:pt x="7583" y="16047"/>
                    <a:pt x="5278" y="13645"/>
                    <a:pt x="5278" y="10092"/>
                  </a:cubicBezTo>
                  <a:cubicBezTo>
                    <a:pt x="5086" y="6922"/>
                    <a:pt x="7583" y="4233"/>
                    <a:pt x="10849" y="4233"/>
                  </a:cubicBezTo>
                  <a:cubicBezTo>
                    <a:pt x="10940" y="4227"/>
                    <a:pt x="11031" y="4224"/>
                    <a:pt x="11122" y="4224"/>
                  </a:cubicBezTo>
                  <a:cubicBezTo>
                    <a:pt x="12470" y="4224"/>
                    <a:pt x="13791" y="4882"/>
                    <a:pt x="14691" y="5962"/>
                  </a:cubicBezTo>
                  <a:lnTo>
                    <a:pt x="17861" y="2888"/>
                  </a:lnTo>
                  <a:cubicBezTo>
                    <a:pt x="16020" y="1047"/>
                    <a:pt x="13562" y="0"/>
                    <a:pt x="10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959125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404" y="3076"/>
                  </a:moveTo>
                  <a:cubicBezTo>
                    <a:pt x="7464" y="3076"/>
                    <a:pt x="7523" y="3078"/>
                    <a:pt x="7583" y="3082"/>
                  </a:cubicBezTo>
                  <a:cubicBezTo>
                    <a:pt x="7635" y="3079"/>
                    <a:pt x="7688" y="3077"/>
                    <a:pt x="7739" y="3077"/>
                  </a:cubicBezTo>
                  <a:cubicBezTo>
                    <a:pt x="9120" y="3077"/>
                    <a:pt x="10365" y="4287"/>
                    <a:pt x="10273" y="5675"/>
                  </a:cubicBezTo>
                  <a:lnTo>
                    <a:pt x="4510" y="5675"/>
                  </a:lnTo>
                  <a:cubicBezTo>
                    <a:pt x="4694" y="4198"/>
                    <a:pt x="5943" y="3076"/>
                    <a:pt x="7404" y="3076"/>
                  </a:cubicBezTo>
                  <a:close/>
                  <a:moveTo>
                    <a:pt x="7158" y="1"/>
                  </a:moveTo>
                  <a:cubicBezTo>
                    <a:pt x="3267" y="1"/>
                    <a:pt x="0" y="3291"/>
                    <a:pt x="187" y="7308"/>
                  </a:cubicBezTo>
                  <a:cubicBezTo>
                    <a:pt x="187" y="11919"/>
                    <a:pt x="3549" y="14416"/>
                    <a:pt x="7679" y="14416"/>
                  </a:cubicBezTo>
                  <a:cubicBezTo>
                    <a:pt x="7866" y="14431"/>
                    <a:pt x="8051" y="14438"/>
                    <a:pt x="8236" y="14438"/>
                  </a:cubicBezTo>
                  <a:cubicBezTo>
                    <a:pt x="10433" y="14438"/>
                    <a:pt x="12497" y="13395"/>
                    <a:pt x="13826" y="11534"/>
                  </a:cubicBezTo>
                  <a:lnTo>
                    <a:pt x="10657" y="9613"/>
                  </a:lnTo>
                  <a:cubicBezTo>
                    <a:pt x="9984" y="10574"/>
                    <a:pt x="8832" y="11054"/>
                    <a:pt x="7679" y="11054"/>
                  </a:cubicBezTo>
                  <a:cubicBezTo>
                    <a:pt x="7619" y="11058"/>
                    <a:pt x="7559" y="11060"/>
                    <a:pt x="7500" y="11060"/>
                  </a:cubicBezTo>
                  <a:cubicBezTo>
                    <a:pt x="6032" y="11060"/>
                    <a:pt x="4694" y="9938"/>
                    <a:pt x="4510" y="8461"/>
                  </a:cubicBezTo>
                  <a:lnTo>
                    <a:pt x="14307" y="8461"/>
                  </a:lnTo>
                  <a:cubicBezTo>
                    <a:pt x="14307" y="8077"/>
                    <a:pt x="14307" y="7788"/>
                    <a:pt x="14307" y="7404"/>
                  </a:cubicBezTo>
                  <a:cubicBezTo>
                    <a:pt x="14307" y="2794"/>
                    <a:pt x="11521" y="8"/>
                    <a:pt x="7487" y="8"/>
                  </a:cubicBezTo>
                  <a:cubicBezTo>
                    <a:pt x="7377" y="3"/>
                    <a:pt x="7267" y="1"/>
                    <a:pt x="7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5393625" y="2953350"/>
              <a:ext cx="333800" cy="348375"/>
            </a:xfrm>
            <a:custGeom>
              <a:rect b="b" l="l" r="r" t="t"/>
              <a:pathLst>
                <a:path extrusionOk="0" h="13935" w="13352">
                  <a:moveTo>
                    <a:pt x="8192" y="0"/>
                  </a:moveTo>
                  <a:cubicBezTo>
                    <a:pt x="6570" y="0"/>
                    <a:pt x="5143" y="849"/>
                    <a:pt x="4323" y="2217"/>
                  </a:cubicBezTo>
                  <a:lnTo>
                    <a:pt x="4323" y="392"/>
                  </a:lnTo>
                  <a:lnTo>
                    <a:pt x="0" y="392"/>
                  </a:lnTo>
                  <a:lnTo>
                    <a:pt x="0" y="13935"/>
                  </a:lnTo>
                  <a:lnTo>
                    <a:pt x="4515" y="13935"/>
                  </a:lnTo>
                  <a:lnTo>
                    <a:pt x="4515" y="6635"/>
                  </a:lnTo>
                  <a:cubicBezTo>
                    <a:pt x="4515" y="5002"/>
                    <a:pt x="5283" y="3657"/>
                    <a:pt x="6916" y="3657"/>
                  </a:cubicBezTo>
                  <a:cubicBezTo>
                    <a:pt x="8453" y="3657"/>
                    <a:pt x="8933" y="5002"/>
                    <a:pt x="8933" y="6539"/>
                  </a:cubicBezTo>
                  <a:lnTo>
                    <a:pt x="8933" y="13935"/>
                  </a:lnTo>
                  <a:lnTo>
                    <a:pt x="13351" y="13935"/>
                  </a:lnTo>
                  <a:lnTo>
                    <a:pt x="13351" y="5482"/>
                  </a:lnTo>
                  <a:cubicBezTo>
                    <a:pt x="13351" y="2793"/>
                    <a:pt x="12007" y="7"/>
                    <a:pt x="8453" y="7"/>
                  </a:cubicBezTo>
                  <a:cubicBezTo>
                    <a:pt x="8365" y="3"/>
                    <a:pt x="8279" y="0"/>
                    <a:pt x="8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5777825" y="2871875"/>
              <a:ext cx="242550" cy="437050"/>
            </a:xfrm>
            <a:custGeom>
              <a:rect b="b" l="l" r="r" t="t"/>
              <a:pathLst>
                <a:path extrusionOk="0" h="17482" w="9702">
                  <a:moveTo>
                    <a:pt x="2209" y="1"/>
                  </a:moveTo>
                  <a:lnTo>
                    <a:pt x="2209" y="3651"/>
                  </a:lnTo>
                  <a:lnTo>
                    <a:pt x="0" y="3651"/>
                  </a:lnTo>
                  <a:lnTo>
                    <a:pt x="0" y="7012"/>
                  </a:lnTo>
                  <a:lnTo>
                    <a:pt x="2209" y="7012"/>
                  </a:lnTo>
                  <a:lnTo>
                    <a:pt x="2209" y="12679"/>
                  </a:lnTo>
                  <a:cubicBezTo>
                    <a:pt x="2209" y="15561"/>
                    <a:pt x="3362" y="17482"/>
                    <a:pt x="7012" y="17482"/>
                  </a:cubicBezTo>
                  <a:cubicBezTo>
                    <a:pt x="7876" y="17482"/>
                    <a:pt x="8741" y="17386"/>
                    <a:pt x="9605" y="17098"/>
                  </a:cubicBezTo>
                  <a:lnTo>
                    <a:pt x="9509" y="13832"/>
                  </a:lnTo>
                  <a:cubicBezTo>
                    <a:pt x="9125" y="14024"/>
                    <a:pt x="8645" y="14024"/>
                    <a:pt x="8261" y="14024"/>
                  </a:cubicBezTo>
                  <a:cubicBezTo>
                    <a:pt x="6916" y="14024"/>
                    <a:pt x="6532" y="13352"/>
                    <a:pt x="6532" y="12199"/>
                  </a:cubicBezTo>
                  <a:lnTo>
                    <a:pt x="6532" y="7012"/>
                  </a:lnTo>
                  <a:lnTo>
                    <a:pt x="9701" y="7012"/>
                  </a:lnTo>
                  <a:lnTo>
                    <a:pt x="9701" y="3651"/>
                  </a:lnTo>
                  <a:lnTo>
                    <a:pt x="6532" y="3651"/>
                  </a:lnTo>
                  <a:lnTo>
                    <a:pt x="65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6056500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740" y="3077"/>
                  </a:moveTo>
                  <a:cubicBezTo>
                    <a:pt x="9119" y="3077"/>
                    <a:pt x="10362" y="4287"/>
                    <a:pt x="10177" y="5675"/>
                  </a:cubicBezTo>
                  <a:lnTo>
                    <a:pt x="4510" y="5675"/>
                  </a:lnTo>
                  <a:cubicBezTo>
                    <a:pt x="4702" y="4139"/>
                    <a:pt x="5950" y="3082"/>
                    <a:pt x="7583" y="3082"/>
                  </a:cubicBezTo>
                  <a:cubicBezTo>
                    <a:pt x="7635" y="3079"/>
                    <a:pt x="7688" y="3077"/>
                    <a:pt x="7740" y="3077"/>
                  </a:cubicBezTo>
                  <a:close/>
                  <a:moveTo>
                    <a:pt x="7158" y="1"/>
                  </a:moveTo>
                  <a:cubicBezTo>
                    <a:pt x="3267" y="1"/>
                    <a:pt x="0" y="3291"/>
                    <a:pt x="187" y="7308"/>
                  </a:cubicBezTo>
                  <a:cubicBezTo>
                    <a:pt x="187" y="11919"/>
                    <a:pt x="3549" y="14416"/>
                    <a:pt x="7679" y="14416"/>
                  </a:cubicBezTo>
                  <a:cubicBezTo>
                    <a:pt x="7866" y="14431"/>
                    <a:pt x="8051" y="14438"/>
                    <a:pt x="8236" y="14438"/>
                  </a:cubicBezTo>
                  <a:cubicBezTo>
                    <a:pt x="10433" y="14438"/>
                    <a:pt x="12498" y="13395"/>
                    <a:pt x="13826" y="11534"/>
                  </a:cubicBezTo>
                  <a:lnTo>
                    <a:pt x="10657" y="9613"/>
                  </a:lnTo>
                  <a:cubicBezTo>
                    <a:pt x="9984" y="10574"/>
                    <a:pt x="8832" y="11054"/>
                    <a:pt x="7679" y="11054"/>
                  </a:cubicBezTo>
                  <a:cubicBezTo>
                    <a:pt x="7619" y="11058"/>
                    <a:pt x="7560" y="11060"/>
                    <a:pt x="7500" y="11060"/>
                  </a:cubicBezTo>
                  <a:cubicBezTo>
                    <a:pt x="6032" y="11060"/>
                    <a:pt x="4694" y="9938"/>
                    <a:pt x="4510" y="8461"/>
                  </a:cubicBezTo>
                  <a:lnTo>
                    <a:pt x="14307" y="8461"/>
                  </a:lnTo>
                  <a:lnTo>
                    <a:pt x="14307" y="7404"/>
                  </a:lnTo>
                  <a:cubicBezTo>
                    <a:pt x="14307" y="2794"/>
                    <a:pt x="11521" y="8"/>
                    <a:pt x="7487" y="8"/>
                  </a:cubicBezTo>
                  <a:cubicBezTo>
                    <a:pt x="7377" y="3"/>
                    <a:pt x="7267" y="1"/>
                    <a:pt x="7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491000" y="2953525"/>
              <a:ext cx="223325" cy="350600"/>
            </a:xfrm>
            <a:custGeom>
              <a:rect b="b" l="l" r="r" t="t"/>
              <a:pathLst>
                <a:path extrusionOk="0" h="14024" w="8933">
                  <a:moveTo>
                    <a:pt x="8069" y="0"/>
                  </a:moveTo>
                  <a:cubicBezTo>
                    <a:pt x="6436" y="0"/>
                    <a:pt x="4995" y="865"/>
                    <a:pt x="4227" y="2306"/>
                  </a:cubicBezTo>
                  <a:lnTo>
                    <a:pt x="4227" y="385"/>
                  </a:lnTo>
                  <a:lnTo>
                    <a:pt x="0" y="385"/>
                  </a:lnTo>
                  <a:lnTo>
                    <a:pt x="0" y="14024"/>
                  </a:lnTo>
                  <a:lnTo>
                    <a:pt x="4419" y="14024"/>
                  </a:lnTo>
                  <a:lnTo>
                    <a:pt x="4419" y="7012"/>
                  </a:lnTo>
                  <a:cubicBezTo>
                    <a:pt x="4419" y="5283"/>
                    <a:pt x="5859" y="3842"/>
                    <a:pt x="7588" y="3842"/>
                  </a:cubicBezTo>
                  <a:cubicBezTo>
                    <a:pt x="7972" y="3842"/>
                    <a:pt x="8357" y="3939"/>
                    <a:pt x="8741" y="4035"/>
                  </a:cubicBezTo>
                  <a:lnTo>
                    <a:pt x="8933" y="97"/>
                  </a:lnTo>
                  <a:cubicBezTo>
                    <a:pt x="8645" y="0"/>
                    <a:pt x="8357" y="0"/>
                    <a:pt x="8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6601450" y="2348425"/>
              <a:ext cx="780425" cy="698775"/>
            </a:xfrm>
            <a:custGeom>
              <a:rect b="b" l="l" r="r" t="t"/>
              <a:pathLst>
                <a:path extrusionOk="0" h="27951" w="31217">
                  <a:moveTo>
                    <a:pt x="1" y="0"/>
                  </a:moveTo>
                  <a:lnTo>
                    <a:pt x="1" y="8837"/>
                  </a:lnTo>
                  <a:lnTo>
                    <a:pt x="17962" y="8837"/>
                  </a:lnTo>
                  <a:cubicBezTo>
                    <a:pt x="16233" y="14984"/>
                    <a:pt x="15369" y="21419"/>
                    <a:pt x="15369" y="27950"/>
                  </a:cubicBezTo>
                  <a:lnTo>
                    <a:pt x="25070" y="27950"/>
                  </a:lnTo>
                  <a:cubicBezTo>
                    <a:pt x="25070" y="18249"/>
                    <a:pt x="27183" y="8741"/>
                    <a:pt x="31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5"/>
          <p:cNvSpPr txBox="1"/>
          <p:nvPr>
            <p:ph type="title"/>
          </p:nvPr>
        </p:nvSpPr>
        <p:spPr>
          <a:xfrm>
            <a:off x="324000" y="266400"/>
            <a:ext cx="13041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lastní rozvržení 1 1">
  <p:cSld name="CUSTOM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/>
          <p:nvPr/>
        </p:nvSpPr>
        <p:spPr>
          <a:xfrm rot="5400000">
            <a:off x="-1625400" y="1619550"/>
            <a:ext cx="5155200" cy="1904400"/>
          </a:xfrm>
          <a:prstGeom prst="rect">
            <a:avLst/>
          </a:prstGeom>
          <a:solidFill>
            <a:srgbClr val="EAEB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6"/>
          <p:cNvGrpSpPr/>
          <p:nvPr/>
        </p:nvGrpSpPr>
        <p:grpSpPr>
          <a:xfrm>
            <a:off x="138899" y="4927132"/>
            <a:ext cx="781323" cy="105543"/>
            <a:chOff x="233450" y="2348425"/>
            <a:chExt cx="7148425" cy="965625"/>
          </a:xfrm>
        </p:grpSpPr>
        <p:sp>
          <p:nvSpPr>
            <p:cNvPr id="86" name="Google Shape;86;p6"/>
            <p:cNvSpPr/>
            <p:nvPr/>
          </p:nvSpPr>
          <p:spPr>
            <a:xfrm>
              <a:off x="233450" y="2806900"/>
              <a:ext cx="451325" cy="507150"/>
            </a:xfrm>
            <a:custGeom>
              <a:rect b="b" l="l" r="r" t="t"/>
              <a:pathLst>
                <a:path extrusionOk="0" h="20286" w="18053">
                  <a:moveTo>
                    <a:pt x="10994" y="0"/>
                  </a:moveTo>
                  <a:cubicBezTo>
                    <a:pt x="10882" y="0"/>
                    <a:pt x="10769" y="2"/>
                    <a:pt x="10656" y="6"/>
                  </a:cubicBezTo>
                  <a:cubicBezTo>
                    <a:pt x="4797" y="6"/>
                    <a:pt x="187" y="3944"/>
                    <a:pt x="187" y="10092"/>
                  </a:cubicBezTo>
                  <a:cubicBezTo>
                    <a:pt x="1" y="15686"/>
                    <a:pt x="4521" y="20285"/>
                    <a:pt x="10058" y="20285"/>
                  </a:cubicBezTo>
                  <a:cubicBezTo>
                    <a:pt x="10225" y="20285"/>
                    <a:pt x="10392" y="20281"/>
                    <a:pt x="10560" y="20273"/>
                  </a:cubicBezTo>
                  <a:cubicBezTo>
                    <a:pt x="10668" y="20277"/>
                    <a:pt x="10776" y="20278"/>
                    <a:pt x="10883" y="20278"/>
                  </a:cubicBezTo>
                  <a:cubicBezTo>
                    <a:pt x="13560" y="20278"/>
                    <a:pt x="16206" y="19135"/>
                    <a:pt x="18052" y="17103"/>
                  </a:cubicBezTo>
                  <a:lnTo>
                    <a:pt x="14787" y="14126"/>
                  </a:lnTo>
                  <a:cubicBezTo>
                    <a:pt x="13826" y="15374"/>
                    <a:pt x="12289" y="16047"/>
                    <a:pt x="10753" y="16047"/>
                  </a:cubicBezTo>
                  <a:cubicBezTo>
                    <a:pt x="7487" y="16047"/>
                    <a:pt x="5278" y="13645"/>
                    <a:pt x="5278" y="10092"/>
                  </a:cubicBezTo>
                  <a:cubicBezTo>
                    <a:pt x="5086" y="6922"/>
                    <a:pt x="7583" y="4233"/>
                    <a:pt x="10753" y="4233"/>
                  </a:cubicBezTo>
                  <a:cubicBezTo>
                    <a:pt x="10850" y="4227"/>
                    <a:pt x="10947" y="4224"/>
                    <a:pt x="11043" y="4224"/>
                  </a:cubicBezTo>
                  <a:cubicBezTo>
                    <a:pt x="12470" y="4224"/>
                    <a:pt x="13791" y="4882"/>
                    <a:pt x="14691" y="5962"/>
                  </a:cubicBezTo>
                  <a:lnTo>
                    <a:pt x="17860" y="2888"/>
                  </a:lnTo>
                  <a:cubicBezTo>
                    <a:pt x="16020" y="1047"/>
                    <a:pt x="13562" y="0"/>
                    <a:pt x="109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713550" y="2963125"/>
              <a:ext cx="302600" cy="338600"/>
            </a:xfrm>
            <a:custGeom>
              <a:rect b="b" l="l" r="r" t="t"/>
              <a:pathLst>
                <a:path extrusionOk="0" h="13544" w="12104">
                  <a:moveTo>
                    <a:pt x="289" y="1"/>
                  </a:moveTo>
                  <a:lnTo>
                    <a:pt x="289" y="3458"/>
                  </a:lnTo>
                  <a:lnTo>
                    <a:pt x="6340" y="3458"/>
                  </a:lnTo>
                  <a:lnTo>
                    <a:pt x="1" y="10086"/>
                  </a:lnTo>
                  <a:lnTo>
                    <a:pt x="1" y="13544"/>
                  </a:lnTo>
                  <a:lnTo>
                    <a:pt x="12103" y="13544"/>
                  </a:lnTo>
                  <a:lnTo>
                    <a:pt x="12103" y="10086"/>
                  </a:lnTo>
                  <a:lnTo>
                    <a:pt x="5284" y="10086"/>
                  </a:lnTo>
                  <a:lnTo>
                    <a:pt x="11815" y="3362"/>
                  </a:lnTo>
                  <a:lnTo>
                    <a:pt x="118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1069075" y="2950925"/>
              <a:ext cx="357675" cy="360925"/>
            </a:xfrm>
            <a:custGeom>
              <a:rect b="b" l="l" r="r" t="t"/>
              <a:pathLst>
                <a:path extrusionOk="0" h="14437" w="14307">
                  <a:moveTo>
                    <a:pt x="7644" y="3077"/>
                  </a:moveTo>
                  <a:cubicBezTo>
                    <a:pt x="9024" y="3077"/>
                    <a:pt x="10266" y="4287"/>
                    <a:pt x="10081" y="5675"/>
                  </a:cubicBezTo>
                  <a:lnTo>
                    <a:pt x="4414" y="5675"/>
                  </a:lnTo>
                  <a:cubicBezTo>
                    <a:pt x="4606" y="4139"/>
                    <a:pt x="5951" y="3082"/>
                    <a:pt x="7487" y="3082"/>
                  </a:cubicBezTo>
                  <a:cubicBezTo>
                    <a:pt x="7540" y="3079"/>
                    <a:pt x="7592" y="3077"/>
                    <a:pt x="7644" y="3077"/>
                  </a:cubicBezTo>
                  <a:close/>
                  <a:moveTo>
                    <a:pt x="7151" y="1"/>
                  </a:moveTo>
                  <a:cubicBezTo>
                    <a:pt x="3176" y="1"/>
                    <a:pt x="1" y="3291"/>
                    <a:pt x="188" y="7308"/>
                  </a:cubicBezTo>
                  <a:cubicBezTo>
                    <a:pt x="188" y="11919"/>
                    <a:pt x="3549" y="14416"/>
                    <a:pt x="7583" y="14416"/>
                  </a:cubicBezTo>
                  <a:cubicBezTo>
                    <a:pt x="7758" y="14430"/>
                    <a:pt x="7931" y="14437"/>
                    <a:pt x="8104" y="14437"/>
                  </a:cubicBezTo>
                  <a:cubicBezTo>
                    <a:pt x="10314" y="14437"/>
                    <a:pt x="12387" y="13316"/>
                    <a:pt x="13635" y="11534"/>
                  </a:cubicBezTo>
                  <a:lnTo>
                    <a:pt x="10561" y="9613"/>
                  </a:lnTo>
                  <a:cubicBezTo>
                    <a:pt x="9889" y="10574"/>
                    <a:pt x="8736" y="11054"/>
                    <a:pt x="7583" y="11054"/>
                  </a:cubicBezTo>
                  <a:cubicBezTo>
                    <a:pt x="6047" y="11054"/>
                    <a:pt x="4702" y="9998"/>
                    <a:pt x="4414" y="8461"/>
                  </a:cubicBezTo>
                  <a:lnTo>
                    <a:pt x="14211" y="8461"/>
                  </a:lnTo>
                  <a:cubicBezTo>
                    <a:pt x="14307" y="8077"/>
                    <a:pt x="14307" y="7788"/>
                    <a:pt x="14211" y="7404"/>
                  </a:cubicBezTo>
                  <a:cubicBezTo>
                    <a:pt x="14211" y="2794"/>
                    <a:pt x="11425" y="8"/>
                    <a:pt x="7487" y="8"/>
                  </a:cubicBezTo>
                  <a:cubicBezTo>
                    <a:pt x="7375" y="3"/>
                    <a:pt x="7262" y="1"/>
                    <a:pt x="7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1484375" y="2951125"/>
              <a:ext cx="314575" cy="360475"/>
            </a:xfrm>
            <a:custGeom>
              <a:rect b="b" l="l" r="r" t="t"/>
              <a:pathLst>
                <a:path extrusionOk="0" h="14419" w="12583">
                  <a:moveTo>
                    <a:pt x="7588" y="0"/>
                  </a:moveTo>
                  <a:cubicBezTo>
                    <a:pt x="3362" y="0"/>
                    <a:pt x="0" y="2786"/>
                    <a:pt x="0" y="7204"/>
                  </a:cubicBezTo>
                  <a:cubicBezTo>
                    <a:pt x="0" y="11718"/>
                    <a:pt x="3362" y="14408"/>
                    <a:pt x="7588" y="14408"/>
                  </a:cubicBezTo>
                  <a:cubicBezTo>
                    <a:pt x="7719" y="14415"/>
                    <a:pt x="7848" y="14418"/>
                    <a:pt x="7978" y="14418"/>
                  </a:cubicBezTo>
                  <a:cubicBezTo>
                    <a:pt x="9659" y="14418"/>
                    <a:pt x="11245" y="13838"/>
                    <a:pt x="12583" y="12679"/>
                  </a:cubicBezTo>
                  <a:lnTo>
                    <a:pt x="10085" y="9701"/>
                  </a:lnTo>
                  <a:cubicBezTo>
                    <a:pt x="9413" y="10374"/>
                    <a:pt x="8549" y="10758"/>
                    <a:pt x="7684" y="10758"/>
                  </a:cubicBezTo>
                  <a:cubicBezTo>
                    <a:pt x="5763" y="10662"/>
                    <a:pt x="4322" y="9125"/>
                    <a:pt x="4418" y="7204"/>
                  </a:cubicBezTo>
                  <a:cubicBezTo>
                    <a:pt x="4322" y="5379"/>
                    <a:pt x="5763" y="3842"/>
                    <a:pt x="7588" y="3746"/>
                  </a:cubicBezTo>
                  <a:cubicBezTo>
                    <a:pt x="8453" y="3746"/>
                    <a:pt x="9413" y="4131"/>
                    <a:pt x="9989" y="4899"/>
                  </a:cubicBezTo>
                  <a:lnTo>
                    <a:pt x="12583" y="1825"/>
                  </a:lnTo>
                  <a:cubicBezTo>
                    <a:pt x="11238" y="673"/>
                    <a:pt x="9413" y="0"/>
                    <a:pt x="75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1851750" y="2787850"/>
              <a:ext cx="331400" cy="513875"/>
            </a:xfrm>
            <a:custGeom>
              <a:rect b="b" l="l" r="r" t="t"/>
              <a:pathLst>
                <a:path extrusionOk="0" h="20555" w="13256">
                  <a:moveTo>
                    <a:pt x="1" y="0"/>
                  </a:moveTo>
                  <a:lnTo>
                    <a:pt x="1" y="20555"/>
                  </a:lnTo>
                  <a:lnTo>
                    <a:pt x="4419" y="20555"/>
                  </a:lnTo>
                  <a:lnTo>
                    <a:pt x="4419" y="13255"/>
                  </a:lnTo>
                  <a:cubicBezTo>
                    <a:pt x="4419" y="11622"/>
                    <a:pt x="5284" y="10373"/>
                    <a:pt x="6820" y="10373"/>
                  </a:cubicBezTo>
                  <a:cubicBezTo>
                    <a:pt x="8453" y="10373"/>
                    <a:pt x="8838" y="11718"/>
                    <a:pt x="8838" y="13255"/>
                  </a:cubicBezTo>
                  <a:lnTo>
                    <a:pt x="8838" y="20555"/>
                  </a:lnTo>
                  <a:lnTo>
                    <a:pt x="13256" y="20555"/>
                  </a:lnTo>
                  <a:lnTo>
                    <a:pt x="13256" y="12198"/>
                  </a:lnTo>
                  <a:cubicBezTo>
                    <a:pt x="13256" y="9413"/>
                    <a:pt x="12007" y="6627"/>
                    <a:pt x="8261" y="6627"/>
                  </a:cubicBezTo>
                  <a:cubicBezTo>
                    <a:pt x="8183" y="6623"/>
                    <a:pt x="8106" y="6620"/>
                    <a:pt x="8028" y="6620"/>
                  </a:cubicBezTo>
                  <a:cubicBezTo>
                    <a:pt x="6571" y="6620"/>
                    <a:pt x="5149" y="7464"/>
                    <a:pt x="4419" y="8741"/>
                  </a:cubicBezTo>
                  <a:lnTo>
                    <a:pt x="44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2456875" y="2821450"/>
              <a:ext cx="439450" cy="480275"/>
            </a:xfrm>
            <a:custGeom>
              <a:rect b="b" l="l" r="r" t="t"/>
              <a:pathLst>
                <a:path extrusionOk="0" h="19211" w="17578">
                  <a:moveTo>
                    <a:pt x="1" y="1"/>
                  </a:moveTo>
                  <a:lnTo>
                    <a:pt x="1" y="19211"/>
                  </a:lnTo>
                  <a:lnTo>
                    <a:pt x="4611" y="19211"/>
                  </a:lnTo>
                  <a:lnTo>
                    <a:pt x="4419" y="6628"/>
                  </a:lnTo>
                  <a:lnTo>
                    <a:pt x="4515" y="6628"/>
                  </a:lnTo>
                  <a:lnTo>
                    <a:pt x="12295" y="19211"/>
                  </a:lnTo>
                  <a:lnTo>
                    <a:pt x="17578" y="19211"/>
                  </a:lnTo>
                  <a:lnTo>
                    <a:pt x="17578" y="1"/>
                  </a:lnTo>
                  <a:lnTo>
                    <a:pt x="13063" y="1"/>
                  </a:lnTo>
                  <a:lnTo>
                    <a:pt x="13159" y="12487"/>
                  </a:lnTo>
                  <a:lnTo>
                    <a:pt x="13063" y="12487"/>
                  </a:lnTo>
                  <a:lnTo>
                    <a:pt x="53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2973275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740" y="3077"/>
                  </a:moveTo>
                  <a:cubicBezTo>
                    <a:pt x="9120" y="3077"/>
                    <a:pt x="10362" y="4287"/>
                    <a:pt x="10177" y="5675"/>
                  </a:cubicBezTo>
                  <a:lnTo>
                    <a:pt x="4510" y="5675"/>
                  </a:lnTo>
                  <a:cubicBezTo>
                    <a:pt x="4702" y="4139"/>
                    <a:pt x="6047" y="3082"/>
                    <a:pt x="7583" y="3082"/>
                  </a:cubicBezTo>
                  <a:cubicBezTo>
                    <a:pt x="7636" y="3079"/>
                    <a:pt x="7688" y="3077"/>
                    <a:pt x="7740" y="3077"/>
                  </a:cubicBezTo>
                  <a:close/>
                  <a:moveTo>
                    <a:pt x="7151" y="1"/>
                  </a:moveTo>
                  <a:cubicBezTo>
                    <a:pt x="3176" y="1"/>
                    <a:pt x="1" y="3291"/>
                    <a:pt x="188" y="7308"/>
                  </a:cubicBezTo>
                  <a:cubicBezTo>
                    <a:pt x="188" y="11919"/>
                    <a:pt x="3549" y="14416"/>
                    <a:pt x="7583" y="14416"/>
                  </a:cubicBezTo>
                  <a:cubicBezTo>
                    <a:pt x="7770" y="14431"/>
                    <a:pt x="7956" y="14438"/>
                    <a:pt x="8140" y="14438"/>
                  </a:cubicBezTo>
                  <a:cubicBezTo>
                    <a:pt x="10337" y="14438"/>
                    <a:pt x="12402" y="13395"/>
                    <a:pt x="13731" y="11534"/>
                  </a:cubicBezTo>
                  <a:lnTo>
                    <a:pt x="10657" y="9613"/>
                  </a:lnTo>
                  <a:cubicBezTo>
                    <a:pt x="9985" y="10574"/>
                    <a:pt x="8832" y="11054"/>
                    <a:pt x="7679" y="11054"/>
                  </a:cubicBezTo>
                  <a:cubicBezTo>
                    <a:pt x="7620" y="11058"/>
                    <a:pt x="7560" y="11060"/>
                    <a:pt x="7501" y="11060"/>
                  </a:cubicBezTo>
                  <a:cubicBezTo>
                    <a:pt x="6039" y="11060"/>
                    <a:pt x="4787" y="9938"/>
                    <a:pt x="4510" y="8461"/>
                  </a:cubicBezTo>
                  <a:lnTo>
                    <a:pt x="14307" y="8461"/>
                  </a:lnTo>
                  <a:cubicBezTo>
                    <a:pt x="14307" y="8077"/>
                    <a:pt x="14307" y="7788"/>
                    <a:pt x="14307" y="7404"/>
                  </a:cubicBezTo>
                  <a:cubicBezTo>
                    <a:pt x="14307" y="2794"/>
                    <a:pt x="11521" y="8"/>
                    <a:pt x="7487" y="8"/>
                  </a:cubicBezTo>
                  <a:cubicBezTo>
                    <a:pt x="7375" y="3"/>
                    <a:pt x="7262" y="1"/>
                    <a:pt x="7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3364550" y="2963125"/>
              <a:ext cx="590750" cy="338600"/>
            </a:xfrm>
            <a:custGeom>
              <a:rect b="b" l="l" r="r" t="t"/>
              <a:pathLst>
                <a:path extrusionOk="0" h="13544" w="23630">
                  <a:moveTo>
                    <a:pt x="1" y="1"/>
                  </a:moveTo>
                  <a:lnTo>
                    <a:pt x="4611" y="13544"/>
                  </a:lnTo>
                  <a:lnTo>
                    <a:pt x="9125" y="13544"/>
                  </a:lnTo>
                  <a:lnTo>
                    <a:pt x="11719" y="5091"/>
                  </a:lnTo>
                  <a:lnTo>
                    <a:pt x="11815" y="5091"/>
                  </a:lnTo>
                  <a:lnTo>
                    <a:pt x="14504" y="13544"/>
                  </a:lnTo>
                  <a:lnTo>
                    <a:pt x="18923" y="13544"/>
                  </a:lnTo>
                  <a:lnTo>
                    <a:pt x="23629" y="1"/>
                  </a:lnTo>
                  <a:lnTo>
                    <a:pt x="19019" y="1"/>
                  </a:lnTo>
                  <a:lnTo>
                    <a:pt x="16617" y="8549"/>
                  </a:lnTo>
                  <a:lnTo>
                    <a:pt x="14120" y="1"/>
                  </a:lnTo>
                  <a:lnTo>
                    <a:pt x="9606" y="1"/>
                  </a:lnTo>
                  <a:lnTo>
                    <a:pt x="7204" y="8549"/>
                  </a:lnTo>
                  <a:lnTo>
                    <a:pt x="7108" y="8549"/>
                  </a:lnTo>
                  <a:lnTo>
                    <a:pt x="48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3969675" y="2951125"/>
              <a:ext cx="297775" cy="362600"/>
            </a:xfrm>
            <a:custGeom>
              <a:rect b="b" l="l" r="r" t="t"/>
              <a:pathLst>
                <a:path extrusionOk="0" h="14504" w="11911">
                  <a:moveTo>
                    <a:pt x="6436" y="0"/>
                  </a:moveTo>
                  <a:cubicBezTo>
                    <a:pt x="3842" y="0"/>
                    <a:pt x="865" y="1345"/>
                    <a:pt x="865" y="4611"/>
                  </a:cubicBezTo>
                  <a:cubicBezTo>
                    <a:pt x="865" y="7108"/>
                    <a:pt x="2882" y="8069"/>
                    <a:pt x="4707" y="8549"/>
                  </a:cubicBezTo>
                  <a:cubicBezTo>
                    <a:pt x="6532" y="8933"/>
                    <a:pt x="7396" y="9125"/>
                    <a:pt x="7396" y="10086"/>
                  </a:cubicBezTo>
                  <a:cubicBezTo>
                    <a:pt x="7396" y="10950"/>
                    <a:pt x="6532" y="11238"/>
                    <a:pt x="5859" y="11238"/>
                  </a:cubicBezTo>
                  <a:cubicBezTo>
                    <a:pt x="4515" y="11238"/>
                    <a:pt x="3362" y="10662"/>
                    <a:pt x="2498" y="9701"/>
                  </a:cubicBezTo>
                  <a:lnTo>
                    <a:pt x="0" y="12391"/>
                  </a:lnTo>
                  <a:cubicBezTo>
                    <a:pt x="1633" y="13736"/>
                    <a:pt x="3746" y="14504"/>
                    <a:pt x="5859" y="14504"/>
                  </a:cubicBezTo>
                  <a:cubicBezTo>
                    <a:pt x="8645" y="14504"/>
                    <a:pt x="11719" y="13255"/>
                    <a:pt x="11719" y="9894"/>
                  </a:cubicBezTo>
                  <a:cubicBezTo>
                    <a:pt x="11719" y="7204"/>
                    <a:pt x="9413" y="6148"/>
                    <a:pt x="7396" y="5763"/>
                  </a:cubicBezTo>
                  <a:cubicBezTo>
                    <a:pt x="5667" y="5379"/>
                    <a:pt x="4899" y="5187"/>
                    <a:pt x="4899" y="4323"/>
                  </a:cubicBezTo>
                  <a:cubicBezTo>
                    <a:pt x="4899" y="3554"/>
                    <a:pt x="5763" y="3266"/>
                    <a:pt x="6532" y="3266"/>
                  </a:cubicBezTo>
                  <a:cubicBezTo>
                    <a:pt x="7684" y="3266"/>
                    <a:pt x="8645" y="3746"/>
                    <a:pt x="9413" y="4515"/>
                  </a:cubicBezTo>
                  <a:lnTo>
                    <a:pt x="11911" y="1921"/>
                  </a:lnTo>
                  <a:cubicBezTo>
                    <a:pt x="10374" y="673"/>
                    <a:pt x="8453" y="0"/>
                    <a:pt x="64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4488475" y="2806900"/>
              <a:ext cx="451325" cy="507150"/>
            </a:xfrm>
            <a:custGeom>
              <a:rect b="b" l="l" r="r" t="t"/>
              <a:pathLst>
                <a:path extrusionOk="0" h="20286" w="18053">
                  <a:moveTo>
                    <a:pt x="10994" y="0"/>
                  </a:moveTo>
                  <a:cubicBezTo>
                    <a:pt x="10882" y="0"/>
                    <a:pt x="10769" y="2"/>
                    <a:pt x="10657" y="6"/>
                  </a:cubicBezTo>
                  <a:cubicBezTo>
                    <a:pt x="4798" y="6"/>
                    <a:pt x="187" y="3944"/>
                    <a:pt x="187" y="10092"/>
                  </a:cubicBezTo>
                  <a:cubicBezTo>
                    <a:pt x="1" y="15686"/>
                    <a:pt x="4522" y="20285"/>
                    <a:pt x="10059" y="20285"/>
                  </a:cubicBezTo>
                  <a:cubicBezTo>
                    <a:pt x="10225" y="20285"/>
                    <a:pt x="10393" y="20281"/>
                    <a:pt x="10561" y="20273"/>
                  </a:cubicBezTo>
                  <a:cubicBezTo>
                    <a:pt x="10672" y="20277"/>
                    <a:pt x="10783" y="20278"/>
                    <a:pt x="10894" y="20278"/>
                  </a:cubicBezTo>
                  <a:cubicBezTo>
                    <a:pt x="13649" y="20278"/>
                    <a:pt x="16206" y="19135"/>
                    <a:pt x="18053" y="17103"/>
                  </a:cubicBezTo>
                  <a:lnTo>
                    <a:pt x="14787" y="14126"/>
                  </a:lnTo>
                  <a:cubicBezTo>
                    <a:pt x="13827" y="15374"/>
                    <a:pt x="12290" y="16047"/>
                    <a:pt x="10753" y="16047"/>
                  </a:cubicBezTo>
                  <a:cubicBezTo>
                    <a:pt x="7583" y="16047"/>
                    <a:pt x="5278" y="13645"/>
                    <a:pt x="5278" y="10092"/>
                  </a:cubicBezTo>
                  <a:cubicBezTo>
                    <a:pt x="5086" y="6922"/>
                    <a:pt x="7583" y="4233"/>
                    <a:pt x="10849" y="4233"/>
                  </a:cubicBezTo>
                  <a:cubicBezTo>
                    <a:pt x="10940" y="4227"/>
                    <a:pt x="11031" y="4224"/>
                    <a:pt x="11122" y="4224"/>
                  </a:cubicBezTo>
                  <a:cubicBezTo>
                    <a:pt x="12470" y="4224"/>
                    <a:pt x="13791" y="4882"/>
                    <a:pt x="14691" y="5962"/>
                  </a:cubicBezTo>
                  <a:lnTo>
                    <a:pt x="17861" y="2888"/>
                  </a:lnTo>
                  <a:cubicBezTo>
                    <a:pt x="16020" y="1047"/>
                    <a:pt x="13562" y="0"/>
                    <a:pt x="109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4959125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404" y="3076"/>
                  </a:moveTo>
                  <a:cubicBezTo>
                    <a:pt x="7464" y="3076"/>
                    <a:pt x="7523" y="3078"/>
                    <a:pt x="7583" y="3082"/>
                  </a:cubicBezTo>
                  <a:cubicBezTo>
                    <a:pt x="7635" y="3079"/>
                    <a:pt x="7688" y="3077"/>
                    <a:pt x="7739" y="3077"/>
                  </a:cubicBezTo>
                  <a:cubicBezTo>
                    <a:pt x="9120" y="3077"/>
                    <a:pt x="10365" y="4287"/>
                    <a:pt x="10273" y="5675"/>
                  </a:cubicBezTo>
                  <a:lnTo>
                    <a:pt x="4510" y="5675"/>
                  </a:lnTo>
                  <a:cubicBezTo>
                    <a:pt x="4694" y="4198"/>
                    <a:pt x="5943" y="3076"/>
                    <a:pt x="7404" y="3076"/>
                  </a:cubicBezTo>
                  <a:close/>
                  <a:moveTo>
                    <a:pt x="7158" y="1"/>
                  </a:moveTo>
                  <a:cubicBezTo>
                    <a:pt x="3267" y="1"/>
                    <a:pt x="0" y="3291"/>
                    <a:pt x="187" y="7308"/>
                  </a:cubicBezTo>
                  <a:cubicBezTo>
                    <a:pt x="187" y="11919"/>
                    <a:pt x="3549" y="14416"/>
                    <a:pt x="7679" y="14416"/>
                  </a:cubicBezTo>
                  <a:cubicBezTo>
                    <a:pt x="7866" y="14431"/>
                    <a:pt x="8051" y="14438"/>
                    <a:pt x="8236" y="14438"/>
                  </a:cubicBezTo>
                  <a:cubicBezTo>
                    <a:pt x="10433" y="14438"/>
                    <a:pt x="12497" y="13395"/>
                    <a:pt x="13826" y="11534"/>
                  </a:cubicBezTo>
                  <a:lnTo>
                    <a:pt x="10657" y="9613"/>
                  </a:lnTo>
                  <a:cubicBezTo>
                    <a:pt x="9984" y="10574"/>
                    <a:pt x="8832" y="11054"/>
                    <a:pt x="7679" y="11054"/>
                  </a:cubicBezTo>
                  <a:cubicBezTo>
                    <a:pt x="7619" y="11058"/>
                    <a:pt x="7559" y="11060"/>
                    <a:pt x="7500" y="11060"/>
                  </a:cubicBezTo>
                  <a:cubicBezTo>
                    <a:pt x="6032" y="11060"/>
                    <a:pt x="4694" y="9938"/>
                    <a:pt x="4510" y="8461"/>
                  </a:cubicBezTo>
                  <a:lnTo>
                    <a:pt x="14307" y="8461"/>
                  </a:lnTo>
                  <a:cubicBezTo>
                    <a:pt x="14307" y="8077"/>
                    <a:pt x="14307" y="7788"/>
                    <a:pt x="14307" y="7404"/>
                  </a:cubicBezTo>
                  <a:cubicBezTo>
                    <a:pt x="14307" y="2794"/>
                    <a:pt x="11521" y="8"/>
                    <a:pt x="7487" y="8"/>
                  </a:cubicBezTo>
                  <a:cubicBezTo>
                    <a:pt x="7377" y="3"/>
                    <a:pt x="7267" y="1"/>
                    <a:pt x="7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5393625" y="2953350"/>
              <a:ext cx="333800" cy="348375"/>
            </a:xfrm>
            <a:custGeom>
              <a:rect b="b" l="l" r="r" t="t"/>
              <a:pathLst>
                <a:path extrusionOk="0" h="13935" w="13352">
                  <a:moveTo>
                    <a:pt x="8192" y="0"/>
                  </a:moveTo>
                  <a:cubicBezTo>
                    <a:pt x="6570" y="0"/>
                    <a:pt x="5143" y="849"/>
                    <a:pt x="4323" y="2217"/>
                  </a:cubicBezTo>
                  <a:lnTo>
                    <a:pt x="4323" y="392"/>
                  </a:lnTo>
                  <a:lnTo>
                    <a:pt x="0" y="392"/>
                  </a:lnTo>
                  <a:lnTo>
                    <a:pt x="0" y="13935"/>
                  </a:lnTo>
                  <a:lnTo>
                    <a:pt x="4515" y="13935"/>
                  </a:lnTo>
                  <a:lnTo>
                    <a:pt x="4515" y="6635"/>
                  </a:lnTo>
                  <a:cubicBezTo>
                    <a:pt x="4515" y="5002"/>
                    <a:pt x="5283" y="3657"/>
                    <a:pt x="6916" y="3657"/>
                  </a:cubicBezTo>
                  <a:cubicBezTo>
                    <a:pt x="8453" y="3657"/>
                    <a:pt x="8933" y="5002"/>
                    <a:pt x="8933" y="6539"/>
                  </a:cubicBezTo>
                  <a:lnTo>
                    <a:pt x="8933" y="13935"/>
                  </a:lnTo>
                  <a:lnTo>
                    <a:pt x="13351" y="13935"/>
                  </a:lnTo>
                  <a:lnTo>
                    <a:pt x="13351" y="5482"/>
                  </a:lnTo>
                  <a:cubicBezTo>
                    <a:pt x="13351" y="2793"/>
                    <a:pt x="12007" y="7"/>
                    <a:pt x="8453" y="7"/>
                  </a:cubicBezTo>
                  <a:cubicBezTo>
                    <a:pt x="8365" y="3"/>
                    <a:pt x="8279" y="0"/>
                    <a:pt x="81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777825" y="2871875"/>
              <a:ext cx="242550" cy="437050"/>
            </a:xfrm>
            <a:custGeom>
              <a:rect b="b" l="l" r="r" t="t"/>
              <a:pathLst>
                <a:path extrusionOk="0" h="17482" w="9702">
                  <a:moveTo>
                    <a:pt x="2209" y="1"/>
                  </a:moveTo>
                  <a:lnTo>
                    <a:pt x="2209" y="3651"/>
                  </a:lnTo>
                  <a:lnTo>
                    <a:pt x="0" y="3651"/>
                  </a:lnTo>
                  <a:lnTo>
                    <a:pt x="0" y="7012"/>
                  </a:lnTo>
                  <a:lnTo>
                    <a:pt x="2209" y="7012"/>
                  </a:lnTo>
                  <a:lnTo>
                    <a:pt x="2209" y="12679"/>
                  </a:lnTo>
                  <a:cubicBezTo>
                    <a:pt x="2209" y="15561"/>
                    <a:pt x="3362" y="17482"/>
                    <a:pt x="7012" y="17482"/>
                  </a:cubicBezTo>
                  <a:cubicBezTo>
                    <a:pt x="7876" y="17482"/>
                    <a:pt x="8741" y="17386"/>
                    <a:pt x="9605" y="17098"/>
                  </a:cubicBezTo>
                  <a:lnTo>
                    <a:pt x="9509" y="13832"/>
                  </a:lnTo>
                  <a:cubicBezTo>
                    <a:pt x="9125" y="14024"/>
                    <a:pt x="8645" y="14024"/>
                    <a:pt x="8261" y="14024"/>
                  </a:cubicBezTo>
                  <a:cubicBezTo>
                    <a:pt x="6916" y="14024"/>
                    <a:pt x="6532" y="13352"/>
                    <a:pt x="6532" y="12199"/>
                  </a:cubicBezTo>
                  <a:lnTo>
                    <a:pt x="6532" y="7012"/>
                  </a:lnTo>
                  <a:lnTo>
                    <a:pt x="9701" y="7012"/>
                  </a:lnTo>
                  <a:lnTo>
                    <a:pt x="9701" y="3651"/>
                  </a:lnTo>
                  <a:lnTo>
                    <a:pt x="6532" y="3651"/>
                  </a:lnTo>
                  <a:lnTo>
                    <a:pt x="65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6056500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740" y="3077"/>
                  </a:moveTo>
                  <a:cubicBezTo>
                    <a:pt x="9119" y="3077"/>
                    <a:pt x="10362" y="4287"/>
                    <a:pt x="10177" y="5675"/>
                  </a:cubicBezTo>
                  <a:lnTo>
                    <a:pt x="4510" y="5675"/>
                  </a:lnTo>
                  <a:cubicBezTo>
                    <a:pt x="4702" y="4139"/>
                    <a:pt x="5950" y="3082"/>
                    <a:pt x="7583" y="3082"/>
                  </a:cubicBezTo>
                  <a:cubicBezTo>
                    <a:pt x="7635" y="3079"/>
                    <a:pt x="7688" y="3077"/>
                    <a:pt x="7740" y="3077"/>
                  </a:cubicBezTo>
                  <a:close/>
                  <a:moveTo>
                    <a:pt x="7158" y="1"/>
                  </a:moveTo>
                  <a:cubicBezTo>
                    <a:pt x="3267" y="1"/>
                    <a:pt x="0" y="3291"/>
                    <a:pt x="187" y="7308"/>
                  </a:cubicBezTo>
                  <a:cubicBezTo>
                    <a:pt x="187" y="11919"/>
                    <a:pt x="3549" y="14416"/>
                    <a:pt x="7679" y="14416"/>
                  </a:cubicBezTo>
                  <a:cubicBezTo>
                    <a:pt x="7866" y="14431"/>
                    <a:pt x="8051" y="14438"/>
                    <a:pt x="8236" y="14438"/>
                  </a:cubicBezTo>
                  <a:cubicBezTo>
                    <a:pt x="10433" y="14438"/>
                    <a:pt x="12498" y="13395"/>
                    <a:pt x="13826" y="11534"/>
                  </a:cubicBezTo>
                  <a:lnTo>
                    <a:pt x="10657" y="9613"/>
                  </a:lnTo>
                  <a:cubicBezTo>
                    <a:pt x="9984" y="10574"/>
                    <a:pt x="8832" y="11054"/>
                    <a:pt x="7679" y="11054"/>
                  </a:cubicBezTo>
                  <a:cubicBezTo>
                    <a:pt x="7619" y="11058"/>
                    <a:pt x="7560" y="11060"/>
                    <a:pt x="7500" y="11060"/>
                  </a:cubicBezTo>
                  <a:cubicBezTo>
                    <a:pt x="6032" y="11060"/>
                    <a:pt x="4694" y="9938"/>
                    <a:pt x="4510" y="8461"/>
                  </a:cubicBezTo>
                  <a:lnTo>
                    <a:pt x="14307" y="8461"/>
                  </a:lnTo>
                  <a:lnTo>
                    <a:pt x="14307" y="7404"/>
                  </a:lnTo>
                  <a:cubicBezTo>
                    <a:pt x="14307" y="2794"/>
                    <a:pt x="11521" y="8"/>
                    <a:pt x="7487" y="8"/>
                  </a:cubicBezTo>
                  <a:cubicBezTo>
                    <a:pt x="7377" y="3"/>
                    <a:pt x="7267" y="1"/>
                    <a:pt x="7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491000" y="2953525"/>
              <a:ext cx="223325" cy="350600"/>
            </a:xfrm>
            <a:custGeom>
              <a:rect b="b" l="l" r="r" t="t"/>
              <a:pathLst>
                <a:path extrusionOk="0" h="14024" w="8933">
                  <a:moveTo>
                    <a:pt x="8069" y="0"/>
                  </a:moveTo>
                  <a:cubicBezTo>
                    <a:pt x="6436" y="0"/>
                    <a:pt x="4995" y="865"/>
                    <a:pt x="4227" y="2306"/>
                  </a:cubicBezTo>
                  <a:lnTo>
                    <a:pt x="4227" y="385"/>
                  </a:lnTo>
                  <a:lnTo>
                    <a:pt x="0" y="385"/>
                  </a:lnTo>
                  <a:lnTo>
                    <a:pt x="0" y="14024"/>
                  </a:lnTo>
                  <a:lnTo>
                    <a:pt x="4419" y="14024"/>
                  </a:lnTo>
                  <a:lnTo>
                    <a:pt x="4419" y="7012"/>
                  </a:lnTo>
                  <a:cubicBezTo>
                    <a:pt x="4419" y="5283"/>
                    <a:pt x="5859" y="3842"/>
                    <a:pt x="7588" y="3842"/>
                  </a:cubicBezTo>
                  <a:cubicBezTo>
                    <a:pt x="7972" y="3842"/>
                    <a:pt x="8357" y="3939"/>
                    <a:pt x="8741" y="4035"/>
                  </a:cubicBezTo>
                  <a:lnTo>
                    <a:pt x="8933" y="97"/>
                  </a:lnTo>
                  <a:cubicBezTo>
                    <a:pt x="8645" y="0"/>
                    <a:pt x="8357" y="0"/>
                    <a:pt x="80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6601450" y="2348425"/>
              <a:ext cx="780425" cy="698775"/>
            </a:xfrm>
            <a:custGeom>
              <a:rect b="b" l="l" r="r" t="t"/>
              <a:pathLst>
                <a:path extrusionOk="0" h="27951" w="31217">
                  <a:moveTo>
                    <a:pt x="1" y="0"/>
                  </a:moveTo>
                  <a:lnTo>
                    <a:pt x="1" y="8837"/>
                  </a:lnTo>
                  <a:lnTo>
                    <a:pt x="17962" y="8837"/>
                  </a:lnTo>
                  <a:cubicBezTo>
                    <a:pt x="16233" y="14984"/>
                    <a:pt x="15369" y="21419"/>
                    <a:pt x="15369" y="27950"/>
                  </a:cubicBezTo>
                  <a:lnTo>
                    <a:pt x="25070" y="27950"/>
                  </a:lnTo>
                  <a:cubicBezTo>
                    <a:pt x="25070" y="18249"/>
                    <a:pt x="27183" y="8741"/>
                    <a:pt x="31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6"/>
          <p:cNvSpPr txBox="1"/>
          <p:nvPr>
            <p:ph type="title"/>
          </p:nvPr>
        </p:nvSpPr>
        <p:spPr>
          <a:xfrm>
            <a:off x="324000" y="266400"/>
            <a:ext cx="13041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lastní rozvržení 2">
  <p:cSld name="CUSTOM_2">
    <p:bg>
      <p:bgPr>
        <a:solidFill>
          <a:srgbClr val="EAEBE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/>
          <p:nvPr>
            <p:ph type="title"/>
          </p:nvPr>
        </p:nvSpPr>
        <p:spPr>
          <a:xfrm>
            <a:off x="446400" y="2695800"/>
            <a:ext cx="82476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3200"/>
              <a:buFont typeface="Montserrat ExtraBold"/>
              <a:buNone/>
              <a:defRPr b="0" sz="3200">
                <a:solidFill>
                  <a:srgbClr val="00338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5" name="Google Shape;105;p7"/>
          <p:cNvSpPr txBox="1"/>
          <p:nvPr>
            <p:ph idx="1" type="subTitle"/>
          </p:nvPr>
        </p:nvSpPr>
        <p:spPr>
          <a:xfrm>
            <a:off x="446400" y="3272400"/>
            <a:ext cx="81108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900"/>
              <a:buNone/>
              <a:defRPr sz="1900">
                <a:solidFill>
                  <a:srgbClr val="00338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900"/>
              <a:buNone/>
              <a:defRPr sz="1900">
                <a:solidFill>
                  <a:srgbClr val="00338D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900"/>
              <a:buNone/>
              <a:defRPr sz="1900">
                <a:solidFill>
                  <a:srgbClr val="00338D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900"/>
              <a:buNone/>
              <a:defRPr sz="1900">
                <a:solidFill>
                  <a:srgbClr val="00338D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900"/>
              <a:buNone/>
              <a:defRPr sz="1900">
                <a:solidFill>
                  <a:srgbClr val="00338D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900"/>
              <a:buNone/>
              <a:defRPr sz="1900">
                <a:solidFill>
                  <a:srgbClr val="00338D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900"/>
              <a:buNone/>
              <a:defRPr sz="1900">
                <a:solidFill>
                  <a:srgbClr val="00338D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900"/>
              <a:buNone/>
              <a:defRPr sz="1900">
                <a:solidFill>
                  <a:srgbClr val="00338D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900"/>
              <a:buNone/>
              <a:defRPr sz="1900">
                <a:solidFill>
                  <a:srgbClr val="00338D"/>
                </a:solidFill>
              </a:defRPr>
            </a:lvl9pPr>
          </a:lstStyle>
          <a:p/>
        </p:txBody>
      </p:sp>
      <p:sp>
        <p:nvSpPr>
          <p:cNvPr id="106" name="Google Shape;106;p7"/>
          <p:cNvSpPr txBox="1"/>
          <p:nvPr>
            <p:ph idx="2" type="title"/>
          </p:nvPr>
        </p:nvSpPr>
        <p:spPr>
          <a:xfrm>
            <a:off x="3787200" y="1461000"/>
            <a:ext cx="1569600" cy="11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7800"/>
              <a:buNone/>
              <a:defRPr b="0" sz="7800">
                <a:solidFill>
                  <a:srgbClr val="BED6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7800"/>
              <a:buNone/>
              <a:defRPr sz="7800">
                <a:solidFill>
                  <a:srgbClr val="BED6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7800"/>
              <a:buNone/>
              <a:defRPr sz="7800">
                <a:solidFill>
                  <a:srgbClr val="BED6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7800"/>
              <a:buNone/>
              <a:defRPr sz="7800">
                <a:solidFill>
                  <a:srgbClr val="BED6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7800"/>
              <a:buNone/>
              <a:defRPr sz="7800">
                <a:solidFill>
                  <a:srgbClr val="BED6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7800"/>
              <a:buNone/>
              <a:defRPr sz="7800">
                <a:solidFill>
                  <a:srgbClr val="BED6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7800"/>
              <a:buNone/>
              <a:defRPr sz="7800">
                <a:solidFill>
                  <a:srgbClr val="BED6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7800"/>
              <a:buNone/>
              <a:defRPr sz="7800">
                <a:solidFill>
                  <a:srgbClr val="BED6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7800"/>
              <a:buNone/>
              <a:defRPr sz="7800">
                <a:solidFill>
                  <a:srgbClr val="BED600"/>
                </a:solidFill>
              </a:defRPr>
            </a:lvl9pPr>
          </a:lstStyle>
          <a:p/>
        </p:txBody>
      </p:sp>
      <p:sp>
        <p:nvSpPr>
          <p:cNvPr id="107" name="Google Shape;107;p7"/>
          <p:cNvSpPr/>
          <p:nvPr/>
        </p:nvSpPr>
        <p:spPr>
          <a:xfrm>
            <a:off x="68400" y="4859400"/>
            <a:ext cx="897000" cy="242700"/>
          </a:xfrm>
          <a:prstGeom prst="rect">
            <a:avLst/>
          </a:prstGeom>
          <a:solidFill>
            <a:srgbClr val="EAEB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3565050" y="1019550"/>
            <a:ext cx="2013900" cy="2013900"/>
          </a:xfrm>
          <a:prstGeom prst="ellipse">
            <a:avLst/>
          </a:prstGeom>
          <a:solidFill>
            <a:srgbClr val="FFFFFF">
              <a:alpha val="60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557125" y="56825"/>
            <a:ext cx="539700" cy="482700"/>
          </a:xfrm>
          <a:prstGeom prst="rect">
            <a:avLst/>
          </a:prstGeom>
          <a:solidFill>
            <a:srgbClr val="EAEB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lastní rozvržení 2 2">
  <p:cSld name="CUSTOM_2_3">
    <p:bg>
      <p:bgPr>
        <a:solidFill>
          <a:srgbClr val="EAEBE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/>
          <p:nvPr/>
        </p:nvSpPr>
        <p:spPr>
          <a:xfrm>
            <a:off x="68400" y="4859400"/>
            <a:ext cx="897000" cy="242700"/>
          </a:xfrm>
          <a:prstGeom prst="rect">
            <a:avLst/>
          </a:prstGeom>
          <a:solidFill>
            <a:srgbClr val="EAEB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8"/>
          <p:cNvSpPr/>
          <p:nvPr/>
        </p:nvSpPr>
        <p:spPr>
          <a:xfrm>
            <a:off x="8557125" y="56825"/>
            <a:ext cx="539700" cy="482700"/>
          </a:xfrm>
          <a:prstGeom prst="rect">
            <a:avLst/>
          </a:prstGeom>
          <a:solidFill>
            <a:srgbClr val="EAEB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8"/>
          <p:cNvSpPr/>
          <p:nvPr/>
        </p:nvSpPr>
        <p:spPr>
          <a:xfrm rot="10800000">
            <a:off x="-1011600" y="-1344600"/>
            <a:ext cx="4481971" cy="5234499"/>
          </a:xfrm>
          <a:custGeom>
            <a:rect b="b" l="l" r="r" t="t"/>
            <a:pathLst>
              <a:path extrusionOk="0" h="82142" w="70391">
                <a:moveTo>
                  <a:pt x="42234" y="0"/>
                </a:moveTo>
                <a:cubicBezTo>
                  <a:pt x="15940" y="0"/>
                  <a:pt x="0" y="18500"/>
                  <a:pt x="0" y="41071"/>
                </a:cubicBezTo>
                <a:cubicBezTo>
                  <a:pt x="0" y="63642"/>
                  <a:pt x="15940" y="82141"/>
                  <a:pt x="42234" y="82141"/>
                </a:cubicBezTo>
                <a:cubicBezTo>
                  <a:pt x="61664" y="82141"/>
                  <a:pt x="70390" y="72601"/>
                  <a:pt x="70390" y="72601"/>
                </a:cubicBezTo>
                <a:lnTo>
                  <a:pt x="59454" y="57941"/>
                </a:lnTo>
                <a:cubicBezTo>
                  <a:pt x="59454" y="57941"/>
                  <a:pt x="53753" y="63875"/>
                  <a:pt x="42583" y="63875"/>
                </a:cubicBezTo>
                <a:cubicBezTo>
                  <a:pt x="29087" y="63875"/>
                  <a:pt x="19663" y="54683"/>
                  <a:pt x="19663" y="41071"/>
                </a:cubicBezTo>
                <a:cubicBezTo>
                  <a:pt x="19663" y="27342"/>
                  <a:pt x="29203" y="18150"/>
                  <a:pt x="42583" y="18150"/>
                </a:cubicBezTo>
                <a:cubicBezTo>
                  <a:pt x="51309" y="18150"/>
                  <a:pt x="59454" y="24084"/>
                  <a:pt x="59454" y="24084"/>
                </a:cubicBezTo>
                <a:lnTo>
                  <a:pt x="70390" y="9541"/>
                </a:lnTo>
                <a:cubicBezTo>
                  <a:pt x="70390" y="9541"/>
                  <a:pt x="61781" y="0"/>
                  <a:pt x="422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8"/>
          <p:cNvSpPr txBox="1"/>
          <p:nvPr>
            <p:ph type="title"/>
          </p:nvPr>
        </p:nvSpPr>
        <p:spPr>
          <a:xfrm>
            <a:off x="4276800" y="1827000"/>
            <a:ext cx="45066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4000"/>
              <a:buFont typeface="Montserrat ExtraBold"/>
              <a:buNone/>
              <a:defRPr b="0" sz="4000">
                <a:solidFill>
                  <a:srgbClr val="00338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600"/>
              <a:buNone/>
              <a:defRPr>
                <a:solidFill>
                  <a:srgbClr val="00338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600"/>
              <a:buNone/>
              <a:defRPr>
                <a:solidFill>
                  <a:srgbClr val="00338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600"/>
              <a:buNone/>
              <a:defRPr>
                <a:solidFill>
                  <a:srgbClr val="00338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600"/>
              <a:buNone/>
              <a:defRPr>
                <a:solidFill>
                  <a:srgbClr val="00338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600"/>
              <a:buNone/>
              <a:defRPr>
                <a:solidFill>
                  <a:srgbClr val="00338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600"/>
              <a:buNone/>
              <a:defRPr>
                <a:solidFill>
                  <a:srgbClr val="00338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600"/>
              <a:buNone/>
              <a:defRPr>
                <a:solidFill>
                  <a:srgbClr val="00338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600"/>
              <a:buNone/>
              <a:defRPr>
                <a:solidFill>
                  <a:srgbClr val="00338D"/>
                </a:solidFill>
              </a:defRPr>
            </a:lvl9pPr>
          </a:lstStyle>
          <a:p/>
        </p:txBody>
      </p:sp>
      <p:sp>
        <p:nvSpPr>
          <p:cNvPr id="115" name="Google Shape;115;p8"/>
          <p:cNvSpPr txBox="1"/>
          <p:nvPr>
            <p:ph idx="1" type="subTitle"/>
          </p:nvPr>
        </p:nvSpPr>
        <p:spPr>
          <a:xfrm>
            <a:off x="4276800" y="2565000"/>
            <a:ext cx="43707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900"/>
              <a:buNone/>
              <a:defRPr sz="1900">
                <a:solidFill>
                  <a:srgbClr val="00338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None/>
              <a:defRPr>
                <a:solidFill>
                  <a:srgbClr val="00338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None/>
              <a:defRPr>
                <a:solidFill>
                  <a:srgbClr val="00338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None/>
              <a:defRPr>
                <a:solidFill>
                  <a:srgbClr val="00338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None/>
              <a:defRPr>
                <a:solidFill>
                  <a:srgbClr val="00338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None/>
              <a:defRPr>
                <a:solidFill>
                  <a:srgbClr val="00338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None/>
              <a:defRPr>
                <a:solidFill>
                  <a:srgbClr val="00338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None/>
              <a:defRPr>
                <a:solidFill>
                  <a:srgbClr val="00338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None/>
              <a:defRPr>
                <a:solidFill>
                  <a:srgbClr val="00338D"/>
                </a:solidFill>
              </a:defRPr>
            </a:lvl9pPr>
          </a:lstStyle>
          <a:p/>
        </p:txBody>
      </p:sp>
      <p:sp>
        <p:nvSpPr>
          <p:cNvPr id="116" name="Google Shape;116;p8"/>
          <p:cNvSpPr/>
          <p:nvPr/>
        </p:nvSpPr>
        <p:spPr>
          <a:xfrm rot="10800000">
            <a:off x="-3162300" y="-781050"/>
            <a:ext cx="3162300" cy="51435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"/>
          <p:cNvSpPr/>
          <p:nvPr/>
        </p:nvSpPr>
        <p:spPr>
          <a:xfrm rot="-5400000">
            <a:off x="-1209750" y="-4771950"/>
            <a:ext cx="3162300" cy="63816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lastní rozvržení 2 1">
  <p:cSld name="CUSTOM_2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rot="10800000">
            <a:off x="-1011600" y="-1344600"/>
            <a:ext cx="4481971" cy="5234499"/>
          </a:xfrm>
          <a:custGeom>
            <a:rect b="b" l="l" r="r" t="t"/>
            <a:pathLst>
              <a:path extrusionOk="0" h="82142" w="70391">
                <a:moveTo>
                  <a:pt x="42234" y="0"/>
                </a:moveTo>
                <a:cubicBezTo>
                  <a:pt x="15940" y="0"/>
                  <a:pt x="0" y="18500"/>
                  <a:pt x="0" y="41071"/>
                </a:cubicBezTo>
                <a:cubicBezTo>
                  <a:pt x="0" y="63642"/>
                  <a:pt x="15940" y="82141"/>
                  <a:pt x="42234" y="82141"/>
                </a:cubicBezTo>
                <a:cubicBezTo>
                  <a:pt x="61664" y="82141"/>
                  <a:pt x="70390" y="72601"/>
                  <a:pt x="70390" y="72601"/>
                </a:cubicBezTo>
                <a:lnTo>
                  <a:pt x="59454" y="57941"/>
                </a:lnTo>
                <a:cubicBezTo>
                  <a:pt x="59454" y="57941"/>
                  <a:pt x="53753" y="63875"/>
                  <a:pt x="42583" y="63875"/>
                </a:cubicBezTo>
                <a:cubicBezTo>
                  <a:pt x="29087" y="63875"/>
                  <a:pt x="19663" y="54683"/>
                  <a:pt x="19663" y="41071"/>
                </a:cubicBezTo>
                <a:cubicBezTo>
                  <a:pt x="19663" y="27342"/>
                  <a:pt x="29203" y="18150"/>
                  <a:pt x="42583" y="18150"/>
                </a:cubicBezTo>
                <a:cubicBezTo>
                  <a:pt x="51309" y="18150"/>
                  <a:pt x="59454" y="24084"/>
                  <a:pt x="59454" y="24084"/>
                </a:cubicBezTo>
                <a:lnTo>
                  <a:pt x="70390" y="9541"/>
                </a:lnTo>
                <a:cubicBezTo>
                  <a:pt x="70390" y="9541"/>
                  <a:pt x="61781" y="0"/>
                  <a:pt x="42234" y="0"/>
                </a:cubicBezTo>
                <a:close/>
              </a:path>
            </a:pathLst>
          </a:custGeom>
          <a:solidFill>
            <a:srgbClr val="EAEB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9"/>
          <p:cNvSpPr/>
          <p:nvPr/>
        </p:nvSpPr>
        <p:spPr>
          <a:xfrm rot="341831">
            <a:off x="5915089" y="2412742"/>
            <a:ext cx="4482018" cy="5233340"/>
          </a:xfrm>
          <a:custGeom>
            <a:rect b="b" l="l" r="r" t="t"/>
            <a:pathLst>
              <a:path extrusionOk="0" h="492434" w="421738">
                <a:moveTo>
                  <a:pt x="421738" y="435011"/>
                </a:moveTo>
                <a:cubicBezTo>
                  <a:pt x="421738" y="435011"/>
                  <a:pt x="368920" y="492434"/>
                  <a:pt x="253260" y="492434"/>
                </a:cubicBezTo>
                <a:cubicBezTo>
                  <a:pt x="95074" y="492434"/>
                  <a:pt x="0" y="381650"/>
                  <a:pt x="0" y="246217"/>
                </a:cubicBezTo>
                <a:cubicBezTo>
                  <a:pt x="0" y="110784"/>
                  <a:pt x="95345" y="0"/>
                  <a:pt x="253260" y="0"/>
                </a:cubicBezTo>
                <a:cubicBezTo>
                  <a:pt x="369732" y="0"/>
                  <a:pt x="421738" y="57424"/>
                  <a:pt x="421738" y="57424"/>
                </a:cubicBezTo>
                <a:lnTo>
                  <a:pt x="356460" y="144642"/>
                </a:lnTo>
                <a:cubicBezTo>
                  <a:pt x="356460" y="144642"/>
                  <a:pt x="307704" y="109159"/>
                  <a:pt x="254885" y="109159"/>
                </a:cubicBezTo>
                <a:cubicBezTo>
                  <a:pt x="174709" y="109159"/>
                  <a:pt x="118098" y="164145"/>
                  <a:pt x="118098" y="245946"/>
                </a:cubicBezTo>
                <a:cubicBezTo>
                  <a:pt x="118098" y="327748"/>
                  <a:pt x="174709" y="383005"/>
                  <a:pt x="254885" y="383005"/>
                </a:cubicBezTo>
                <a:cubicBezTo>
                  <a:pt x="321789" y="383005"/>
                  <a:pt x="356460" y="347521"/>
                  <a:pt x="356460" y="347521"/>
                </a:cubicBezTo>
                <a:lnTo>
                  <a:pt x="421738" y="435011"/>
                </a:lnTo>
                <a:close/>
              </a:path>
            </a:pathLst>
          </a:custGeom>
          <a:gradFill>
            <a:gsLst>
              <a:gs pos="0">
                <a:srgbClr val="BED600"/>
              </a:gs>
              <a:gs pos="50000">
                <a:srgbClr val="2C7DC7"/>
              </a:gs>
              <a:gs pos="100000">
                <a:srgbClr val="00338D"/>
              </a:gs>
            </a:gsLst>
            <a:lin ang="2159936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9"/>
          <p:cNvSpPr txBox="1"/>
          <p:nvPr>
            <p:ph type="title"/>
          </p:nvPr>
        </p:nvSpPr>
        <p:spPr>
          <a:xfrm>
            <a:off x="1612800" y="1951200"/>
            <a:ext cx="48951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4000"/>
              <a:buFont typeface="Montserrat ExtraBold"/>
              <a:buNone/>
              <a:defRPr b="0" sz="4000">
                <a:solidFill>
                  <a:srgbClr val="00338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122" name="Google Shape;122;p9"/>
          <p:cNvSpPr txBox="1"/>
          <p:nvPr>
            <p:ph idx="1" type="subTitle"/>
          </p:nvPr>
        </p:nvSpPr>
        <p:spPr>
          <a:xfrm>
            <a:off x="1612800" y="2646000"/>
            <a:ext cx="38883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2100"/>
              <a:buNone/>
              <a:defRPr sz="2100">
                <a:solidFill>
                  <a:srgbClr val="BED6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2100"/>
              <a:buNone/>
              <a:defRPr sz="2100">
                <a:solidFill>
                  <a:srgbClr val="BED6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2100"/>
              <a:buNone/>
              <a:defRPr sz="2100">
                <a:solidFill>
                  <a:srgbClr val="BED6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2100"/>
              <a:buNone/>
              <a:defRPr sz="2100">
                <a:solidFill>
                  <a:srgbClr val="BED6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2100"/>
              <a:buNone/>
              <a:defRPr sz="2100">
                <a:solidFill>
                  <a:srgbClr val="BED6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2100"/>
              <a:buNone/>
              <a:defRPr sz="2100">
                <a:solidFill>
                  <a:srgbClr val="BED6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2100"/>
              <a:buNone/>
              <a:defRPr sz="2100">
                <a:solidFill>
                  <a:srgbClr val="BED6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2100"/>
              <a:buNone/>
              <a:defRPr sz="2100">
                <a:solidFill>
                  <a:srgbClr val="BED6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2100"/>
              <a:buNone/>
              <a:defRPr sz="2100">
                <a:solidFill>
                  <a:srgbClr val="BED600"/>
                </a:solidFill>
              </a:defRPr>
            </a:lvl9pPr>
          </a:lstStyle>
          <a:p/>
        </p:txBody>
      </p:sp>
      <p:sp>
        <p:nvSpPr>
          <p:cNvPr id="123" name="Google Shape;123;p9"/>
          <p:cNvSpPr/>
          <p:nvPr/>
        </p:nvSpPr>
        <p:spPr>
          <a:xfrm>
            <a:off x="68400" y="4859400"/>
            <a:ext cx="897000" cy="24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9"/>
          <p:cNvSpPr/>
          <p:nvPr/>
        </p:nvSpPr>
        <p:spPr>
          <a:xfrm>
            <a:off x="8557125" y="56825"/>
            <a:ext cx="539700" cy="48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9"/>
          <p:cNvSpPr/>
          <p:nvPr/>
        </p:nvSpPr>
        <p:spPr>
          <a:xfrm>
            <a:off x="5474175" y="5143500"/>
            <a:ext cx="5403300" cy="4972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"/>
          <p:cNvSpPr/>
          <p:nvPr/>
        </p:nvSpPr>
        <p:spPr>
          <a:xfrm>
            <a:off x="9144000" y="2095500"/>
            <a:ext cx="2857500" cy="25320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9"/>
          <p:cNvSpPr/>
          <p:nvPr/>
        </p:nvSpPr>
        <p:spPr>
          <a:xfrm>
            <a:off x="-2857500" y="1066800"/>
            <a:ext cx="2857500" cy="49722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"/>
          <p:cNvSpPr/>
          <p:nvPr/>
        </p:nvSpPr>
        <p:spPr>
          <a:xfrm>
            <a:off x="-1504950" y="-2532000"/>
            <a:ext cx="5067300" cy="25320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9"/>
          <p:cNvSpPr/>
          <p:nvPr/>
        </p:nvSpPr>
        <p:spPr>
          <a:xfrm>
            <a:off x="-1504950" y="-574375"/>
            <a:ext cx="1522200" cy="25320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lastní rozvržení 4">
  <p:cSld name="CUSTOM_4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 txBox="1"/>
          <p:nvPr>
            <p:ph idx="1" type="body"/>
          </p:nvPr>
        </p:nvSpPr>
        <p:spPr>
          <a:xfrm>
            <a:off x="5571125" y="1055550"/>
            <a:ext cx="2939700" cy="3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2" name="Google Shape;132;p10"/>
          <p:cNvSpPr/>
          <p:nvPr/>
        </p:nvSpPr>
        <p:spPr>
          <a:xfrm rot="-4500834">
            <a:off x="924084" y="2132475"/>
            <a:ext cx="2205856" cy="2575623"/>
          </a:xfrm>
          <a:custGeom>
            <a:rect b="b" l="l" r="r" t="t"/>
            <a:pathLst>
              <a:path extrusionOk="0" h="492434" w="421738">
                <a:moveTo>
                  <a:pt x="421738" y="435011"/>
                </a:moveTo>
                <a:cubicBezTo>
                  <a:pt x="421738" y="435011"/>
                  <a:pt x="368920" y="492434"/>
                  <a:pt x="253260" y="492434"/>
                </a:cubicBezTo>
                <a:cubicBezTo>
                  <a:pt x="95074" y="492434"/>
                  <a:pt x="0" y="381650"/>
                  <a:pt x="0" y="246217"/>
                </a:cubicBezTo>
                <a:cubicBezTo>
                  <a:pt x="0" y="110784"/>
                  <a:pt x="95345" y="0"/>
                  <a:pt x="253260" y="0"/>
                </a:cubicBezTo>
                <a:cubicBezTo>
                  <a:pt x="369732" y="0"/>
                  <a:pt x="421738" y="57424"/>
                  <a:pt x="421738" y="57424"/>
                </a:cubicBezTo>
                <a:lnTo>
                  <a:pt x="356460" y="144642"/>
                </a:lnTo>
                <a:cubicBezTo>
                  <a:pt x="356460" y="144642"/>
                  <a:pt x="307704" y="109159"/>
                  <a:pt x="254885" y="109159"/>
                </a:cubicBezTo>
                <a:cubicBezTo>
                  <a:pt x="174709" y="109159"/>
                  <a:pt x="118098" y="164145"/>
                  <a:pt x="118098" y="245946"/>
                </a:cubicBezTo>
                <a:cubicBezTo>
                  <a:pt x="118098" y="327748"/>
                  <a:pt x="174709" y="383005"/>
                  <a:pt x="254885" y="383005"/>
                </a:cubicBezTo>
                <a:cubicBezTo>
                  <a:pt x="321789" y="383005"/>
                  <a:pt x="356460" y="347521"/>
                  <a:pt x="356460" y="347521"/>
                </a:cubicBezTo>
                <a:lnTo>
                  <a:pt x="421738" y="435011"/>
                </a:lnTo>
                <a:close/>
              </a:path>
            </a:pathLst>
          </a:custGeom>
          <a:solidFill>
            <a:srgbClr val="EA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10"/>
          <p:cNvGrpSpPr/>
          <p:nvPr/>
        </p:nvGrpSpPr>
        <p:grpSpPr>
          <a:xfrm>
            <a:off x="4171000" y="1133975"/>
            <a:ext cx="1295900" cy="1309800"/>
            <a:chOff x="4027025" y="1026250"/>
            <a:chExt cx="1295900" cy="1309800"/>
          </a:xfrm>
        </p:grpSpPr>
        <p:sp>
          <p:nvSpPr>
            <p:cNvPr id="134" name="Google Shape;134;p10"/>
            <p:cNvSpPr/>
            <p:nvPr/>
          </p:nvSpPr>
          <p:spPr>
            <a:xfrm>
              <a:off x="4027025" y="1181700"/>
              <a:ext cx="1283875" cy="511400"/>
            </a:xfrm>
            <a:custGeom>
              <a:rect b="b" l="l" r="r" t="t"/>
              <a:pathLst>
                <a:path extrusionOk="0" h="20456" w="51355">
                  <a:moveTo>
                    <a:pt x="0" y="20456"/>
                  </a:moveTo>
                  <a:lnTo>
                    <a:pt x="8328" y="0"/>
                  </a:lnTo>
                  <a:lnTo>
                    <a:pt x="51355" y="87"/>
                  </a:lnTo>
                </a:path>
              </a:pathLst>
            </a:custGeom>
            <a:noFill/>
            <a:ln cap="flat" cmpd="sng" w="25400">
              <a:solidFill>
                <a:srgbClr val="BED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 rot="5400000">
              <a:off x="4644475" y="1657600"/>
              <a:ext cx="1309800" cy="47100"/>
            </a:xfrm>
            <a:prstGeom prst="roundRect">
              <a:avLst>
                <a:gd fmla="val 50000" name="adj"/>
              </a:avLst>
            </a:prstGeom>
            <a:solidFill>
              <a:srgbClr val="BE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" name="Google Shape;136;p10"/>
          <p:cNvSpPr/>
          <p:nvPr/>
        </p:nvSpPr>
        <p:spPr>
          <a:xfrm rot="6299785">
            <a:off x="2474530" y="946378"/>
            <a:ext cx="2334761" cy="2726138"/>
          </a:xfrm>
          <a:custGeom>
            <a:rect b="b" l="l" r="r" t="t"/>
            <a:pathLst>
              <a:path extrusionOk="0" h="492434" w="421738">
                <a:moveTo>
                  <a:pt x="421738" y="435011"/>
                </a:moveTo>
                <a:cubicBezTo>
                  <a:pt x="421738" y="435011"/>
                  <a:pt x="368920" y="492434"/>
                  <a:pt x="253260" y="492434"/>
                </a:cubicBezTo>
                <a:cubicBezTo>
                  <a:pt x="95074" y="492434"/>
                  <a:pt x="0" y="381650"/>
                  <a:pt x="0" y="246217"/>
                </a:cubicBezTo>
                <a:cubicBezTo>
                  <a:pt x="0" y="110784"/>
                  <a:pt x="95345" y="0"/>
                  <a:pt x="253260" y="0"/>
                </a:cubicBezTo>
                <a:cubicBezTo>
                  <a:pt x="369732" y="0"/>
                  <a:pt x="421738" y="57424"/>
                  <a:pt x="421738" y="57424"/>
                </a:cubicBezTo>
                <a:lnTo>
                  <a:pt x="356460" y="144642"/>
                </a:lnTo>
                <a:cubicBezTo>
                  <a:pt x="356460" y="144642"/>
                  <a:pt x="307704" y="109159"/>
                  <a:pt x="254885" y="109159"/>
                </a:cubicBezTo>
                <a:cubicBezTo>
                  <a:pt x="174709" y="109159"/>
                  <a:pt x="118098" y="164145"/>
                  <a:pt x="118098" y="245946"/>
                </a:cubicBezTo>
                <a:cubicBezTo>
                  <a:pt x="118098" y="327748"/>
                  <a:pt x="174709" y="383005"/>
                  <a:pt x="254885" y="383005"/>
                </a:cubicBezTo>
                <a:cubicBezTo>
                  <a:pt x="321789" y="383005"/>
                  <a:pt x="356460" y="347521"/>
                  <a:pt x="356460" y="347521"/>
                </a:cubicBezTo>
                <a:lnTo>
                  <a:pt x="421738" y="435011"/>
                </a:lnTo>
                <a:close/>
              </a:path>
            </a:pathLst>
          </a:custGeom>
          <a:gradFill>
            <a:gsLst>
              <a:gs pos="0">
                <a:srgbClr val="BED600"/>
              </a:gs>
              <a:gs pos="50000">
                <a:srgbClr val="2C7DC7"/>
              </a:gs>
              <a:gs pos="100000">
                <a:srgbClr val="00338D"/>
              </a:gs>
            </a:gsLst>
            <a:lin ang="2159936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0"/>
          <p:cNvSpPr txBox="1"/>
          <p:nvPr>
            <p:ph type="title"/>
          </p:nvPr>
        </p:nvSpPr>
        <p:spPr>
          <a:xfrm>
            <a:off x="324000" y="266400"/>
            <a:ext cx="85206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8" name="Google Shape;138;p10"/>
          <p:cNvSpPr txBox="1"/>
          <p:nvPr>
            <p:ph idx="2" type="subTitle"/>
          </p:nvPr>
        </p:nvSpPr>
        <p:spPr>
          <a:xfrm>
            <a:off x="324000" y="529200"/>
            <a:ext cx="80745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65">
          <p15:clr>
            <a:srgbClr val="FA7B17"/>
          </p15:clr>
        </p15:guide>
        <p15:guide id="2" pos="350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24000" y="266400"/>
            <a:ext cx="85206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b="1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24000" y="97471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8650" y="4876997"/>
            <a:ext cx="5487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8860625" y="146325"/>
            <a:ext cx="162349" cy="145007"/>
          </a:xfrm>
          <a:custGeom>
            <a:rect b="b" l="l" r="r" t="t"/>
            <a:pathLst>
              <a:path extrusionOk="0" h="294431" w="329643">
                <a:moveTo>
                  <a:pt x="161436" y="294431"/>
                </a:moveTo>
                <a:cubicBezTo>
                  <a:pt x="161436" y="222923"/>
                  <a:pt x="174709" y="139225"/>
                  <a:pt x="189065" y="92907"/>
                </a:cubicBezTo>
                <a:lnTo>
                  <a:pt x="0" y="92907"/>
                </a:lnTo>
                <a:lnTo>
                  <a:pt x="0" y="0"/>
                </a:lnTo>
                <a:lnTo>
                  <a:pt x="329644" y="0"/>
                </a:lnTo>
                <a:cubicBezTo>
                  <a:pt x="285493" y="95887"/>
                  <a:pt x="264636" y="199899"/>
                  <a:pt x="264636" y="294431"/>
                </a:cubicBezTo>
                <a:lnTo>
                  <a:pt x="161436" y="2944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10;p1"/>
          <p:cNvGrpSpPr/>
          <p:nvPr/>
        </p:nvGrpSpPr>
        <p:grpSpPr>
          <a:xfrm>
            <a:off x="138899" y="4927132"/>
            <a:ext cx="781323" cy="105543"/>
            <a:chOff x="233450" y="2348425"/>
            <a:chExt cx="7148425" cy="965625"/>
          </a:xfrm>
        </p:grpSpPr>
        <p:sp>
          <p:nvSpPr>
            <p:cNvPr id="11" name="Google Shape;11;p1"/>
            <p:cNvSpPr/>
            <p:nvPr/>
          </p:nvSpPr>
          <p:spPr>
            <a:xfrm>
              <a:off x="233450" y="2806900"/>
              <a:ext cx="451325" cy="507150"/>
            </a:xfrm>
            <a:custGeom>
              <a:rect b="b" l="l" r="r" t="t"/>
              <a:pathLst>
                <a:path extrusionOk="0" h="20286" w="18053">
                  <a:moveTo>
                    <a:pt x="10994" y="0"/>
                  </a:moveTo>
                  <a:cubicBezTo>
                    <a:pt x="10882" y="0"/>
                    <a:pt x="10769" y="2"/>
                    <a:pt x="10656" y="6"/>
                  </a:cubicBezTo>
                  <a:cubicBezTo>
                    <a:pt x="4797" y="6"/>
                    <a:pt x="187" y="3944"/>
                    <a:pt x="187" y="10092"/>
                  </a:cubicBezTo>
                  <a:cubicBezTo>
                    <a:pt x="1" y="15686"/>
                    <a:pt x="4521" y="20285"/>
                    <a:pt x="10058" y="20285"/>
                  </a:cubicBezTo>
                  <a:cubicBezTo>
                    <a:pt x="10225" y="20285"/>
                    <a:pt x="10392" y="20281"/>
                    <a:pt x="10560" y="20273"/>
                  </a:cubicBezTo>
                  <a:cubicBezTo>
                    <a:pt x="10668" y="20277"/>
                    <a:pt x="10776" y="20278"/>
                    <a:pt x="10883" y="20278"/>
                  </a:cubicBezTo>
                  <a:cubicBezTo>
                    <a:pt x="13560" y="20278"/>
                    <a:pt x="16206" y="19135"/>
                    <a:pt x="18052" y="17103"/>
                  </a:cubicBezTo>
                  <a:lnTo>
                    <a:pt x="14787" y="14126"/>
                  </a:lnTo>
                  <a:cubicBezTo>
                    <a:pt x="13826" y="15374"/>
                    <a:pt x="12289" y="16047"/>
                    <a:pt x="10753" y="16047"/>
                  </a:cubicBezTo>
                  <a:cubicBezTo>
                    <a:pt x="7487" y="16047"/>
                    <a:pt x="5278" y="13645"/>
                    <a:pt x="5278" y="10092"/>
                  </a:cubicBezTo>
                  <a:cubicBezTo>
                    <a:pt x="5086" y="6922"/>
                    <a:pt x="7583" y="4233"/>
                    <a:pt x="10753" y="4233"/>
                  </a:cubicBezTo>
                  <a:cubicBezTo>
                    <a:pt x="10850" y="4227"/>
                    <a:pt x="10947" y="4224"/>
                    <a:pt x="11043" y="4224"/>
                  </a:cubicBezTo>
                  <a:cubicBezTo>
                    <a:pt x="12470" y="4224"/>
                    <a:pt x="13791" y="4882"/>
                    <a:pt x="14691" y="5962"/>
                  </a:cubicBezTo>
                  <a:lnTo>
                    <a:pt x="17860" y="2888"/>
                  </a:lnTo>
                  <a:cubicBezTo>
                    <a:pt x="16020" y="1047"/>
                    <a:pt x="13562" y="0"/>
                    <a:pt x="109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713550" y="2963125"/>
              <a:ext cx="302600" cy="338600"/>
            </a:xfrm>
            <a:custGeom>
              <a:rect b="b" l="l" r="r" t="t"/>
              <a:pathLst>
                <a:path extrusionOk="0" h="13544" w="12104">
                  <a:moveTo>
                    <a:pt x="289" y="1"/>
                  </a:moveTo>
                  <a:lnTo>
                    <a:pt x="289" y="3458"/>
                  </a:lnTo>
                  <a:lnTo>
                    <a:pt x="6340" y="3458"/>
                  </a:lnTo>
                  <a:lnTo>
                    <a:pt x="1" y="10086"/>
                  </a:lnTo>
                  <a:lnTo>
                    <a:pt x="1" y="13544"/>
                  </a:lnTo>
                  <a:lnTo>
                    <a:pt x="12103" y="13544"/>
                  </a:lnTo>
                  <a:lnTo>
                    <a:pt x="12103" y="10086"/>
                  </a:lnTo>
                  <a:lnTo>
                    <a:pt x="5284" y="10086"/>
                  </a:lnTo>
                  <a:lnTo>
                    <a:pt x="11815" y="3362"/>
                  </a:lnTo>
                  <a:lnTo>
                    <a:pt x="118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1069075" y="2950925"/>
              <a:ext cx="357675" cy="360925"/>
            </a:xfrm>
            <a:custGeom>
              <a:rect b="b" l="l" r="r" t="t"/>
              <a:pathLst>
                <a:path extrusionOk="0" h="14437" w="14307">
                  <a:moveTo>
                    <a:pt x="7644" y="3077"/>
                  </a:moveTo>
                  <a:cubicBezTo>
                    <a:pt x="9024" y="3077"/>
                    <a:pt x="10266" y="4287"/>
                    <a:pt x="10081" y="5675"/>
                  </a:cubicBezTo>
                  <a:lnTo>
                    <a:pt x="4414" y="5675"/>
                  </a:lnTo>
                  <a:cubicBezTo>
                    <a:pt x="4606" y="4139"/>
                    <a:pt x="5951" y="3082"/>
                    <a:pt x="7487" y="3082"/>
                  </a:cubicBezTo>
                  <a:cubicBezTo>
                    <a:pt x="7540" y="3079"/>
                    <a:pt x="7592" y="3077"/>
                    <a:pt x="7644" y="3077"/>
                  </a:cubicBezTo>
                  <a:close/>
                  <a:moveTo>
                    <a:pt x="7151" y="1"/>
                  </a:moveTo>
                  <a:cubicBezTo>
                    <a:pt x="3176" y="1"/>
                    <a:pt x="1" y="3291"/>
                    <a:pt x="188" y="7308"/>
                  </a:cubicBezTo>
                  <a:cubicBezTo>
                    <a:pt x="188" y="11919"/>
                    <a:pt x="3549" y="14416"/>
                    <a:pt x="7583" y="14416"/>
                  </a:cubicBezTo>
                  <a:cubicBezTo>
                    <a:pt x="7758" y="14430"/>
                    <a:pt x="7931" y="14437"/>
                    <a:pt x="8104" y="14437"/>
                  </a:cubicBezTo>
                  <a:cubicBezTo>
                    <a:pt x="10314" y="14437"/>
                    <a:pt x="12387" y="13316"/>
                    <a:pt x="13635" y="11534"/>
                  </a:cubicBezTo>
                  <a:lnTo>
                    <a:pt x="10561" y="9613"/>
                  </a:lnTo>
                  <a:cubicBezTo>
                    <a:pt x="9889" y="10574"/>
                    <a:pt x="8736" y="11054"/>
                    <a:pt x="7583" y="11054"/>
                  </a:cubicBezTo>
                  <a:cubicBezTo>
                    <a:pt x="6047" y="11054"/>
                    <a:pt x="4702" y="9998"/>
                    <a:pt x="4414" y="8461"/>
                  </a:cubicBezTo>
                  <a:lnTo>
                    <a:pt x="14211" y="8461"/>
                  </a:lnTo>
                  <a:cubicBezTo>
                    <a:pt x="14307" y="8077"/>
                    <a:pt x="14307" y="7788"/>
                    <a:pt x="14211" y="7404"/>
                  </a:cubicBezTo>
                  <a:cubicBezTo>
                    <a:pt x="14211" y="2794"/>
                    <a:pt x="11425" y="8"/>
                    <a:pt x="7487" y="8"/>
                  </a:cubicBezTo>
                  <a:cubicBezTo>
                    <a:pt x="7375" y="3"/>
                    <a:pt x="7262" y="1"/>
                    <a:pt x="7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1484375" y="2951125"/>
              <a:ext cx="314575" cy="360475"/>
            </a:xfrm>
            <a:custGeom>
              <a:rect b="b" l="l" r="r" t="t"/>
              <a:pathLst>
                <a:path extrusionOk="0" h="14419" w="12583">
                  <a:moveTo>
                    <a:pt x="7588" y="0"/>
                  </a:moveTo>
                  <a:cubicBezTo>
                    <a:pt x="3362" y="0"/>
                    <a:pt x="0" y="2786"/>
                    <a:pt x="0" y="7204"/>
                  </a:cubicBezTo>
                  <a:cubicBezTo>
                    <a:pt x="0" y="11718"/>
                    <a:pt x="3362" y="14408"/>
                    <a:pt x="7588" y="14408"/>
                  </a:cubicBezTo>
                  <a:cubicBezTo>
                    <a:pt x="7719" y="14415"/>
                    <a:pt x="7848" y="14418"/>
                    <a:pt x="7978" y="14418"/>
                  </a:cubicBezTo>
                  <a:cubicBezTo>
                    <a:pt x="9659" y="14418"/>
                    <a:pt x="11245" y="13838"/>
                    <a:pt x="12583" y="12679"/>
                  </a:cubicBezTo>
                  <a:lnTo>
                    <a:pt x="10085" y="9701"/>
                  </a:lnTo>
                  <a:cubicBezTo>
                    <a:pt x="9413" y="10374"/>
                    <a:pt x="8549" y="10758"/>
                    <a:pt x="7684" y="10758"/>
                  </a:cubicBezTo>
                  <a:cubicBezTo>
                    <a:pt x="5763" y="10662"/>
                    <a:pt x="4322" y="9125"/>
                    <a:pt x="4418" y="7204"/>
                  </a:cubicBezTo>
                  <a:cubicBezTo>
                    <a:pt x="4322" y="5379"/>
                    <a:pt x="5763" y="3842"/>
                    <a:pt x="7588" y="3746"/>
                  </a:cubicBezTo>
                  <a:cubicBezTo>
                    <a:pt x="8453" y="3746"/>
                    <a:pt x="9413" y="4131"/>
                    <a:pt x="9989" y="4899"/>
                  </a:cubicBezTo>
                  <a:lnTo>
                    <a:pt x="12583" y="1825"/>
                  </a:lnTo>
                  <a:cubicBezTo>
                    <a:pt x="11238" y="673"/>
                    <a:pt x="9413" y="0"/>
                    <a:pt x="75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1851750" y="2787850"/>
              <a:ext cx="331400" cy="513875"/>
            </a:xfrm>
            <a:custGeom>
              <a:rect b="b" l="l" r="r" t="t"/>
              <a:pathLst>
                <a:path extrusionOk="0" h="20555" w="13256">
                  <a:moveTo>
                    <a:pt x="1" y="0"/>
                  </a:moveTo>
                  <a:lnTo>
                    <a:pt x="1" y="20555"/>
                  </a:lnTo>
                  <a:lnTo>
                    <a:pt x="4419" y="20555"/>
                  </a:lnTo>
                  <a:lnTo>
                    <a:pt x="4419" y="13255"/>
                  </a:lnTo>
                  <a:cubicBezTo>
                    <a:pt x="4419" y="11622"/>
                    <a:pt x="5284" y="10373"/>
                    <a:pt x="6820" y="10373"/>
                  </a:cubicBezTo>
                  <a:cubicBezTo>
                    <a:pt x="8453" y="10373"/>
                    <a:pt x="8838" y="11718"/>
                    <a:pt x="8838" y="13255"/>
                  </a:cubicBezTo>
                  <a:lnTo>
                    <a:pt x="8838" y="20555"/>
                  </a:lnTo>
                  <a:lnTo>
                    <a:pt x="13256" y="20555"/>
                  </a:lnTo>
                  <a:lnTo>
                    <a:pt x="13256" y="12198"/>
                  </a:lnTo>
                  <a:cubicBezTo>
                    <a:pt x="13256" y="9413"/>
                    <a:pt x="12007" y="6627"/>
                    <a:pt x="8261" y="6627"/>
                  </a:cubicBezTo>
                  <a:cubicBezTo>
                    <a:pt x="8183" y="6623"/>
                    <a:pt x="8106" y="6620"/>
                    <a:pt x="8028" y="6620"/>
                  </a:cubicBezTo>
                  <a:cubicBezTo>
                    <a:pt x="6571" y="6620"/>
                    <a:pt x="5149" y="7464"/>
                    <a:pt x="4419" y="8741"/>
                  </a:cubicBezTo>
                  <a:lnTo>
                    <a:pt x="44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456875" y="2821450"/>
              <a:ext cx="439450" cy="480275"/>
            </a:xfrm>
            <a:custGeom>
              <a:rect b="b" l="l" r="r" t="t"/>
              <a:pathLst>
                <a:path extrusionOk="0" h="19211" w="17578">
                  <a:moveTo>
                    <a:pt x="1" y="1"/>
                  </a:moveTo>
                  <a:lnTo>
                    <a:pt x="1" y="19211"/>
                  </a:lnTo>
                  <a:lnTo>
                    <a:pt x="4611" y="19211"/>
                  </a:lnTo>
                  <a:lnTo>
                    <a:pt x="4419" y="6628"/>
                  </a:lnTo>
                  <a:lnTo>
                    <a:pt x="4515" y="6628"/>
                  </a:lnTo>
                  <a:lnTo>
                    <a:pt x="12295" y="19211"/>
                  </a:lnTo>
                  <a:lnTo>
                    <a:pt x="17578" y="19211"/>
                  </a:lnTo>
                  <a:lnTo>
                    <a:pt x="17578" y="1"/>
                  </a:lnTo>
                  <a:lnTo>
                    <a:pt x="13063" y="1"/>
                  </a:lnTo>
                  <a:lnTo>
                    <a:pt x="13159" y="12487"/>
                  </a:lnTo>
                  <a:lnTo>
                    <a:pt x="13063" y="12487"/>
                  </a:lnTo>
                  <a:lnTo>
                    <a:pt x="53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973275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740" y="3077"/>
                  </a:moveTo>
                  <a:cubicBezTo>
                    <a:pt x="9120" y="3077"/>
                    <a:pt x="10362" y="4287"/>
                    <a:pt x="10177" y="5675"/>
                  </a:cubicBezTo>
                  <a:lnTo>
                    <a:pt x="4510" y="5675"/>
                  </a:lnTo>
                  <a:cubicBezTo>
                    <a:pt x="4702" y="4139"/>
                    <a:pt x="6047" y="3082"/>
                    <a:pt x="7583" y="3082"/>
                  </a:cubicBezTo>
                  <a:cubicBezTo>
                    <a:pt x="7636" y="3079"/>
                    <a:pt x="7688" y="3077"/>
                    <a:pt x="7740" y="3077"/>
                  </a:cubicBezTo>
                  <a:close/>
                  <a:moveTo>
                    <a:pt x="7151" y="1"/>
                  </a:moveTo>
                  <a:cubicBezTo>
                    <a:pt x="3176" y="1"/>
                    <a:pt x="1" y="3291"/>
                    <a:pt x="188" y="7308"/>
                  </a:cubicBezTo>
                  <a:cubicBezTo>
                    <a:pt x="188" y="11919"/>
                    <a:pt x="3549" y="14416"/>
                    <a:pt x="7583" y="14416"/>
                  </a:cubicBezTo>
                  <a:cubicBezTo>
                    <a:pt x="7770" y="14431"/>
                    <a:pt x="7956" y="14438"/>
                    <a:pt x="8140" y="14438"/>
                  </a:cubicBezTo>
                  <a:cubicBezTo>
                    <a:pt x="10337" y="14438"/>
                    <a:pt x="12402" y="13395"/>
                    <a:pt x="13731" y="11534"/>
                  </a:cubicBezTo>
                  <a:lnTo>
                    <a:pt x="10657" y="9613"/>
                  </a:lnTo>
                  <a:cubicBezTo>
                    <a:pt x="9985" y="10574"/>
                    <a:pt x="8832" y="11054"/>
                    <a:pt x="7679" y="11054"/>
                  </a:cubicBezTo>
                  <a:cubicBezTo>
                    <a:pt x="7620" y="11058"/>
                    <a:pt x="7560" y="11060"/>
                    <a:pt x="7501" y="11060"/>
                  </a:cubicBezTo>
                  <a:cubicBezTo>
                    <a:pt x="6039" y="11060"/>
                    <a:pt x="4787" y="9938"/>
                    <a:pt x="4510" y="8461"/>
                  </a:cubicBezTo>
                  <a:lnTo>
                    <a:pt x="14307" y="8461"/>
                  </a:lnTo>
                  <a:cubicBezTo>
                    <a:pt x="14307" y="8077"/>
                    <a:pt x="14307" y="7788"/>
                    <a:pt x="14307" y="7404"/>
                  </a:cubicBezTo>
                  <a:cubicBezTo>
                    <a:pt x="14307" y="2794"/>
                    <a:pt x="11521" y="8"/>
                    <a:pt x="7487" y="8"/>
                  </a:cubicBezTo>
                  <a:cubicBezTo>
                    <a:pt x="7375" y="3"/>
                    <a:pt x="7262" y="1"/>
                    <a:pt x="7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364550" y="2963125"/>
              <a:ext cx="590750" cy="338600"/>
            </a:xfrm>
            <a:custGeom>
              <a:rect b="b" l="l" r="r" t="t"/>
              <a:pathLst>
                <a:path extrusionOk="0" h="13544" w="23630">
                  <a:moveTo>
                    <a:pt x="1" y="1"/>
                  </a:moveTo>
                  <a:lnTo>
                    <a:pt x="4611" y="13544"/>
                  </a:lnTo>
                  <a:lnTo>
                    <a:pt x="9125" y="13544"/>
                  </a:lnTo>
                  <a:lnTo>
                    <a:pt x="11719" y="5091"/>
                  </a:lnTo>
                  <a:lnTo>
                    <a:pt x="11815" y="5091"/>
                  </a:lnTo>
                  <a:lnTo>
                    <a:pt x="14504" y="13544"/>
                  </a:lnTo>
                  <a:lnTo>
                    <a:pt x="18923" y="13544"/>
                  </a:lnTo>
                  <a:lnTo>
                    <a:pt x="23629" y="1"/>
                  </a:lnTo>
                  <a:lnTo>
                    <a:pt x="19019" y="1"/>
                  </a:lnTo>
                  <a:lnTo>
                    <a:pt x="16617" y="8549"/>
                  </a:lnTo>
                  <a:lnTo>
                    <a:pt x="14120" y="1"/>
                  </a:lnTo>
                  <a:lnTo>
                    <a:pt x="9606" y="1"/>
                  </a:lnTo>
                  <a:lnTo>
                    <a:pt x="7204" y="8549"/>
                  </a:lnTo>
                  <a:lnTo>
                    <a:pt x="7108" y="8549"/>
                  </a:lnTo>
                  <a:lnTo>
                    <a:pt x="48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3969675" y="2951125"/>
              <a:ext cx="297775" cy="362600"/>
            </a:xfrm>
            <a:custGeom>
              <a:rect b="b" l="l" r="r" t="t"/>
              <a:pathLst>
                <a:path extrusionOk="0" h="14504" w="11911">
                  <a:moveTo>
                    <a:pt x="6436" y="0"/>
                  </a:moveTo>
                  <a:cubicBezTo>
                    <a:pt x="3842" y="0"/>
                    <a:pt x="865" y="1345"/>
                    <a:pt x="865" y="4611"/>
                  </a:cubicBezTo>
                  <a:cubicBezTo>
                    <a:pt x="865" y="7108"/>
                    <a:pt x="2882" y="8069"/>
                    <a:pt x="4707" y="8549"/>
                  </a:cubicBezTo>
                  <a:cubicBezTo>
                    <a:pt x="6532" y="8933"/>
                    <a:pt x="7396" y="9125"/>
                    <a:pt x="7396" y="10086"/>
                  </a:cubicBezTo>
                  <a:cubicBezTo>
                    <a:pt x="7396" y="10950"/>
                    <a:pt x="6532" y="11238"/>
                    <a:pt x="5859" y="11238"/>
                  </a:cubicBezTo>
                  <a:cubicBezTo>
                    <a:pt x="4515" y="11238"/>
                    <a:pt x="3362" y="10662"/>
                    <a:pt x="2498" y="9701"/>
                  </a:cubicBezTo>
                  <a:lnTo>
                    <a:pt x="0" y="12391"/>
                  </a:lnTo>
                  <a:cubicBezTo>
                    <a:pt x="1633" y="13736"/>
                    <a:pt x="3746" y="14504"/>
                    <a:pt x="5859" y="14504"/>
                  </a:cubicBezTo>
                  <a:cubicBezTo>
                    <a:pt x="8645" y="14504"/>
                    <a:pt x="11719" y="13255"/>
                    <a:pt x="11719" y="9894"/>
                  </a:cubicBezTo>
                  <a:cubicBezTo>
                    <a:pt x="11719" y="7204"/>
                    <a:pt x="9413" y="6148"/>
                    <a:pt x="7396" y="5763"/>
                  </a:cubicBezTo>
                  <a:cubicBezTo>
                    <a:pt x="5667" y="5379"/>
                    <a:pt x="4899" y="5187"/>
                    <a:pt x="4899" y="4323"/>
                  </a:cubicBezTo>
                  <a:cubicBezTo>
                    <a:pt x="4899" y="3554"/>
                    <a:pt x="5763" y="3266"/>
                    <a:pt x="6532" y="3266"/>
                  </a:cubicBezTo>
                  <a:cubicBezTo>
                    <a:pt x="7684" y="3266"/>
                    <a:pt x="8645" y="3746"/>
                    <a:pt x="9413" y="4515"/>
                  </a:cubicBezTo>
                  <a:lnTo>
                    <a:pt x="11911" y="1921"/>
                  </a:lnTo>
                  <a:cubicBezTo>
                    <a:pt x="10374" y="673"/>
                    <a:pt x="8453" y="0"/>
                    <a:pt x="64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4488475" y="2806900"/>
              <a:ext cx="451325" cy="507150"/>
            </a:xfrm>
            <a:custGeom>
              <a:rect b="b" l="l" r="r" t="t"/>
              <a:pathLst>
                <a:path extrusionOk="0" h="20286" w="18053">
                  <a:moveTo>
                    <a:pt x="10994" y="0"/>
                  </a:moveTo>
                  <a:cubicBezTo>
                    <a:pt x="10882" y="0"/>
                    <a:pt x="10769" y="2"/>
                    <a:pt x="10657" y="6"/>
                  </a:cubicBezTo>
                  <a:cubicBezTo>
                    <a:pt x="4798" y="6"/>
                    <a:pt x="187" y="3944"/>
                    <a:pt x="187" y="10092"/>
                  </a:cubicBezTo>
                  <a:cubicBezTo>
                    <a:pt x="1" y="15686"/>
                    <a:pt x="4522" y="20285"/>
                    <a:pt x="10059" y="20285"/>
                  </a:cubicBezTo>
                  <a:cubicBezTo>
                    <a:pt x="10225" y="20285"/>
                    <a:pt x="10393" y="20281"/>
                    <a:pt x="10561" y="20273"/>
                  </a:cubicBezTo>
                  <a:cubicBezTo>
                    <a:pt x="10672" y="20277"/>
                    <a:pt x="10783" y="20278"/>
                    <a:pt x="10894" y="20278"/>
                  </a:cubicBezTo>
                  <a:cubicBezTo>
                    <a:pt x="13649" y="20278"/>
                    <a:pt x="16206" y="19135"/>
                    <a:pt x="18053" y="17103"/>
                  </a:cubicBezTo>
                  <a:lnTo>
                    <a:pt x="14787" y="14126"/>
                  </a:lnTo>
                  <a:cubicBezTo>
                    <a:pt x="13827" y="15374"/>
                    <a:pt x="12290" y="16047"/>
                    <a:pt x="10753" y="16047"/>
                  </a:cubicBezTo>
                  <a:cubicBezTo>
                    <a:pt x="7583" y="16047"/>
                    <a:pt x="5278" y="13645"/>
                    <a:pt x="5278" y="10092"/>
                  </a:cubicBezTo>
                  <a:cubicBezTo>
                    <a:pt x="5086" y="6922"/>
                    <a:pt x="7583" y="4233"/>
                    <a:pt x="10849" y="4233"/>
                  </a:cubicBezTo>
                  <a:cubicBezTo>
                    <a:pt x="10940" y="4227"/>
                    <a:pt x="11031" y="4224"/>
                    <a:pt x="11122" y="4224"/>
                  </a:cubicBezTo>
                  <a:cubicBezTo>
                    <a:pt x="12470" y="4224"/>
                    <a:pt x="13791" y="4882"/>
                    <a:pt x="14691" y="5962"/>
                  </a:cubicBezTo>
                  <a:lnTo>
                    <a:pt x="17861" y="2888"/>
                  </a:lnTo>
                  <a:cubicBezTo>
                    <a:pt x="16020" y="1047"/>
                    <a:pt x="13562" y="0"/>
                    <a:pt x="109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4959125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404" y="3076"/>
                  </a:moveTo>
                  <a:cubicBezTo>
                    <a:pt x="7464" y="3076"/>
                    <a:pt x="7523" y="3078"/>
                    <a:pt x="7583" y="3082"/>
                  </a:cubicBezTo>
                  <a:cubicBezTo>
                    <a:pt x="7635" y="3079"/>
                    <a:pt x="7688" y="3077"/>
                    <a:pt x="7739" y="3077"/>
                  </a:cubicBezTo>
                  <a:cubicBezTo>
                    <a:pt x="9120" y="3077"/>
                    <a:pt x="10365" y="4287"/>
                    <a:pt x="10273" y="5675"/>
                  </a:cubicBezTo>
                  <a:lnTo>
                    <a:pt x="4510" y="5675"/>
                  </a:lnTo>
                  <a:cubicBezTo>
                    <a:pt x="4694" y="4198"/>
                    <a:pt x="5943" y="3076"/>
                    <a:pt x="7404" y="3076"/>
                  </a:cubicBezTo>
                  <a:close/>
                  <a:moveTo>
                    <a:pt x="7158" y="1"/>
                  </a:moveTo>
                  <a:cubicBezTo>
                    <a:pt x="3267" y="1"/>
                    <a:pt x="0" y="3291"/>
                    <a:pt x="187" y="7308"/>
                  </a:cubicBezTo>
                  <a:cubicBezTo>
                    <a:pt x="187" y="11919"/>
                    <a:pt x="3549" y="14416"/>
                    <a:pt x="7679" y="14416"/>
                  </a:cubicBezTo>
                  <a:cubicBezTo>
                    <a:pt x="7866" y="14431"/>
                    <a:pt x="8051" y="14438"/>
                    <a:pt x="8236" y="14438"/>
                  </a:cubicBezTo>
                  <a:cubicBezTo>
                    <a:pt x="10433" y="14438"/>
                    <a:pt x="12497" y="13395"/>
                    <a:pt x="13826" y="11534"/>
                  </a:cubicBezTo>
                  <a:lnTo>
                    <a:pt x="10657" y="9613"/>
                  </a:lnTo>
                  <a:cubicBezTo>
                    <a:pt x="9984" y="10574"/>
                    <a:pt x="8832" y="11054"/>
                    <a:pt x="7679" y="11054"/>
                  </a:cubicBezTo>
                  <a:cubicBezTo>
                    <a:pt x="7619" y="11058"/>
                    <a:pt x="7559" y="11060"/>
                    <a:pt x="7500" y="11060"/>
                  </a:cubicBezTo>
                  <a:cubicBezTo>
                    <a:pt x="6032" y="11060"/>
                    <a:pt x="4694" y="9938"/>
                    <a:pt x="4510" y="8461"/>
                  </a:cubicBezTo>
                  <a:lnTo>
                    <a:pt x="14307" y="8461"/>
                  </a:lnTo>
                  <a:cubicBezTo>
                    <a:pt x="14307" y="8077"/>
                    <a:pt x="14307" y="7788"/>
                    <a:pt x="14307" y="7404"/>
                  </a:cubicBezTo>
                  <a:cubicBezTo>
                    <a:pt x="14307" y="2794"/>
                    <a:pt x="11521" y="8"/>
                    <a:pt x="7487" y="8"/>
                  </a:cubicBezTo>
                  <a:cubicBezTo>
                    <a:pt x="7377" y="3"/>
                    <a:pt x="7267" y="1"/>
                    <a:pt x="7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5393625" y="2953350"/>
              <a:ext cx="333800" cy="348375"/>
            </a:xfrm>
            <a:custGeom>
              <a:rect b="b" l="l" r="r" t="t"/>
              <a:pathLst>
                <a:path extrusionOk="0" h="13935" w="13352">
                  <a:moveTo>
                    <a:pt x="8192" y="0"/>
                  </a:moveTo>
                  <a:cubicBezTo>
                    <a:pt x="6570" y="0"/>
                    <a:pt x="5143" y="849"/>
                    <a:pt x="4323" y="2217"/>
                  </a:cubicBezTo>
                  <a:lnTo>
                    <a:pt x="4323" y="392"/>
                  </a:lnTo>
                  <a:lnTo>
                    <a:pt x="0" y="392"/>
                  </a:lnTo>
                  <a:lnTo>
                    <a:pt x="0" y="13935"/>
                  </a:lnTo>
                  <a:lnTo>
                    <a:pt x="4515" y="13935"/>
                  </a:lnTo>
                  <a:lnTo>
                    <a:pt x="4515" y="6635"/>
                  </a:lnTo>
                  <a:cubicBezTo>
                    <a:pt x="4515" y="5002"/>
                    <a:pt x="5283" y="3657"/>
                    <a:pt x="6916" y="3657"/>
                  </a:cubicBezTo>
                  <a:cubicBezTo>
                    <a:pt x="8453" y="3657"/>
                    <a:pt x="8933" y="5002"/>
                    <a:pt x="8933" y="6539"/>
                  </a:cubicBezTo>
                  <a:lnTo>
                    <a:pt x="8933" y="13935"/>
                  </a:lnTo>
                  <a:lnTo>
                    <a:pt x="13351" y="13935"/>
                  </a:lnTo>
                  <a:lnTo>
                    <a:pt x="13351" y="5482"/>
                  </a:lnTo>
                  <a:cubicBezTo>
                    <a:pt x="13351" y="2793"/>
                    <a:pt x="12007" y="7"/>
                    <a:pt x="8453" y="7"/>
                  </a:cubicBezTo>
                  <a:cubicBezTo>
                    <a:pt x="8365" y="3"/>
                    <a:pt x="8279" y="0"/>
                    <a:pt x="81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5777825" y="2871875"/>
              <a:ext cx="242550" cy="437050"/>
            </a:xfrm>
            <a:custGeom>
              <a:rect b="b" l="l" r="r" t="t"/>
              <a:pathLst>
                <a:path extrusionOk="0" h="17482" w="9702">
                  <a:moveTo>
                    <a:pt x="2209" y="1"/>
                  </a:moveTo>
                  <a:lnTo>
                    <a:pt x="2209" y="3651"/>
                  </a:lnTo>
                  <a:lnTo>
                    <a:pt x="0" y="3651"/>
                  </a:lnTo>
                  <a:lnTo>
                    <a:pt x="0" y="7012"/>
                  </a:lnTo>
                  <a:lnTo>
                    <a:pt x="2209" y="7012"/>
                  </a:lnTo>
                  <a:lnTo>
                    <a:pt x="2209" y="12679"/>
                  </a:lnTo>
                  <a:cubicBezTo>
                    <a:pt x="2209" y="15561"/>
                    <a:pt x="3362" y="17482"/>
                    <a:pt x="7012" y="17482"/>
                  </a:cubicBezTo>
                  <a:cubicBezTo>
                    <a:pt x="7876" y="17482"/>
                    <a:pt x="8741" y="17386"/>
                    <a:pt x="9605" y="17098"/>
                  </a:cubicBezTo>
                  <a:lnTo>
                    <a:pt x="9509" y="13832"/>
                  </a:lnTo>
                  <a:cubicBezTo>
                    <a:pt x="9125" y="14024"/>
                    <a:pt x="8645" y="14024"/>
                    <a:pt x="8261" y="14024"/>
                  </a:cubicBezTo>
                  <a:cubicBezTo>
                    <a:pt x="6916" y="14024"/>
                    <a:pt x="6532" y="13352"/>
                    <a:pt x="6532" y="12199"/>
                  </a:cubicBezTo>
                  <a:lnTo>
                    <a:pt x="6532" y="7012"/>
                  </a:lnTo>
                  <a:lnTo>
                    <a:pt x="9701" y="7012"/>
                  </a:lnTo>
                  <a:lnTo>
                    <a:pt x="9701" y="3651"/>
                  </a:lnTo>
                  <a:lnTo>
                    <a:pt x="6532" y="3651"/>
                  </a:lnTo>
                  <a:lnTo>
                    <a:pt x="65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6056500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740" y="3077"/>
                  </a:moveTo>
                  <a:cubicBezTo>
                    <a:pt x="9119" y="3077"/>
                    <a:pt x="10362" y="4287"/>
                    <a:pt x="10177" y="5675"/>
                  </a:cubicBezTo>
                  <a:lnTo>
                    <a:pt x="4510" y="5675"/>
                  </a:lnTo>
                  <a:cubicBezTo>
                    <a:pt x="4702" y="4139"/>
                    <a:pt x="5950" y="3082"/>
                    <a:pt x="7583" y="3082"/>
                  </a:cubicBezTo>
                  <a:cubicBezTo>
                    <a:pt x="7635" y="3079"/>
                    <a:pt x="7688" y="3077"/>
                    <a:pt x="7740" y="3077"/>
                  </a:cubicBezTo>
                  <a:close/>
                  <a:moveTo>
                    <a:pt x="7158" y="1"/>
                  </a:moveTo>
                  <a:cubicBezTo>
                    <a:pt x="3267" y="1"/>
                    <a:pt x="0" y="3291"/>
                    <a:pt x="187" y="7308"/>
                  </a:cubicBezTo>
                  <a:cubicBezTo>
                    <a:pt x="187" y="11919"/>
                    <a:pt x="3549" y="14416"/>
                    <a:pt x="7679" y="14416"/>
                  </a:cubicBezTo>
                  <a:cubicBezTo>
                    <a:pt x="7866" y="14431"/>
                    <a:pt x="8051" y="14438"/>
                    <a:pt x="8236" y="14438"/>
                  </a:cubicBezTo>
                  <a:cubicBezTo>
                    <a:pt x="10433" y="14438"/>
                    <a:pt x="12498" y="13395"/>
                    <a:pt x="13826" y="11534"/>
                  </a:cubicBezTo>
                  <a:lnTo>
                    <a:pt x="10657" y="9613"/>
                  </a:lnTo>
                  <a:cubicBezTo>
                    <a:pt x="9984" y="10574"/>
                    <a:pt x="8832" y="11054"/>
                    <a:pt x="7679" y="11054"/>
                  </a:cubicBezTo>
                  <a:cubicBezTo>
                    <a:pt x="7619" y="11058"/>
                    <a:pt x="7560" y="11060"/>
                    <a:pt x="7500" y="11060"/>
                  </a:cubicBezTo>
                  <a:cubicBezTo>
                    <a:pt x="6032" y="11060"/>
                    <a:pt x="4694" y="9938"/>
                    <a:pt x="4510" y="8461"/>
                  </a:cubicBezTo>
                  <a:lnTo>
                    <a:pt x="14307" y="8461"/>
                  </a:lnTo>
                  <a:lnTo>
                    <a:pt x="14307" y="7404"/>
                  </a:lnTo>
                  <a:cubicBezTo>
                    <a:pt x="14307" y="2794"/>
                    <a:pt x="11521" y="8"/>
                    <a:pt x="7487" y="8"/>
                  </a:cubicBezTo>
                  <a:cubicBezTo>
                    <a:pt x="7377" y="3"/>
                    <a:pt x="7267" y="1"/>
                    <a:pt x="7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6491000" y="2953525"/>
              <a:ext cx="223325" cy="350600"/>
            </a:xfrm>
            <a:custGeom>
              <a:rect b="b" l="l" r="r" t="t"/>
              <a:pathLst>
                <a:path extrusionOk="0" h="14024" w="8933">
                  <a:moveTo>
                    <a:pt x="8069" y="0"/>
                  </a:moveTo>
                  <a:cubicBezTo>
                    <a:pt x="6436" y="0"/>
                    <a:pt x="4995" y="865"/>
                    <a:pt x="4227" y="2306"/>
                  </a:cubicBezTo>
                  <a:lnTo>
                    <a:pt x="4227" y="385"/>
                  </a:lnTo>
                  <a:lnTo>
                    <a:pt x="0" y="385"/>
                  </a:lnTo>
                  <a:lnTo>
                    <a:pt x="0" y="14024"/>
                  </a:lnTo>
                  <a:lnTo>
                    <a:pt x="4419" y="14024"/>
                  </a:lnTo>
                  <a:lnTo>
                    <a:pt x="4419" y="7012"/>
                  </a:lnTo>
                  <a:cubicBezTo>
                    <a:pt x="4419" y="5283"/>
                    <a:pt x="5859" y="3842"/>
                    <a:pt x="7588" y="3842"/>
                  </a:cubicBezTo>
                  <a:cubicBezTo>
                    <a:pt x="7972" y="3842"/>
                    <a:pt x="8357" y="3939"/>
                    <a:pt x="8741" y="4035"/>
                  </a:cubicBezTo>
                  <a:lnTo>
                    <a:pt x="8933" y="97"/>
                  </a:lnTo>
                  <a:cubicBezTo>
                    <a:pt x="8645" y="0"/>
                    <a:pt x="8357" y="0"/>
                    <a:pt x="80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6601450" y="2348425"/>
              <a:ext cx="780425" cy="698775"/>
            </a:xfrm>
            <a:custGeom>
              <a:rect b="b" l="l" r="r" t="t"/>
              <a:pathLst>
                <a:path extrusionOk="0" h="27951" w="31217">
                  <a:moveTo>
                    <a:pt x="1" y="0"/>
                  </a:moveTo>
                  <a:lnTo>
                    <a:pt x="1" y="8837"/>
                  </a:lnTo>
                  <a:lnTo>
                    <a:pt x="17962" y="8837"/>
                  </a:lnTo>
                  <a:cubicBezTo>
                    <a:pt x="16233" y="14984"/>
                    <a:pt x="15369" y="21419"/>
                    <a:pt x="15369" y="27950"/>
                  </a:cubicBezTo>
                  <a:lnTo>
                    <a:pt x="25070" y="27950"/>
                  </a:lnTo>
                  <a:cubicBezTo>
                    <a:pt x="25070" y="18249"/>
                    <a:pt x="27183" y="8741"/>
                    <a:pt x="31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04">
          <p15:clr>
            <a:srgbClr val="EA4335"/>
          </p15:clr>
        </p15:guide>
        <p15:guide id="2" orient="horz" pos="43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"/>
          <p:cNvSpPr txBox="1"/>
          <p:nvPr/>
        </p:nvSpPr>
        <p:spPr>
          <a:xfrm>
            <a:off x="4273150" y="2187750"/>
            <a:ext cx="39225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>
                <a:solidFill>
                  <a:srgbClr val="BED6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Aktuální právní vývoj v oblasti online behaviorální reklamy</a:t>
            </a:r>
            <a:endParaRPr sz="1800">
              <a:solidFill>
                <a:srgbClr val="BED6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400">
              <a:solidFill>
                <a:srgbClr val="BED6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BED6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57" name="Google Shape;257;p25"/>
          <p:cNvSpPr txBox="1"/>
          <p:nvPr/>
        </p:nvSpPr>
        <p:spPr>
          <a:xfrm>
            <a:off x="4273150" y="2984250"/>
            <a:ext cx="31743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Mgr. Martina Růžičková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58" name="Google Shape;258;p25"/>
          <p:cNvGrpSpPr/>
          <p:nvPr/>
        </p:nvGrpSpPr>
        <p:grpSpPr>
          <a:xfrm>
            <a:off x="6003976" y="279443"/>
            <a:ext cx="2291070" cy="263423"/>
            <a:chOff x="233450" y="2348425"/>
            <a:chExt cx="7148425" cy="965625"/>
          </a:xfrm>
        </p:grpSpPr>
        <p:sp>
          <p:nvSpPr>
            <p:cNvPr id="259" name="Google Shape;259;p25"/>
            <p:cNvSpPr/>
            <p:nvPr/>
          </p:nvSpPr>
          <p:spPr>
            <a:xfrm>
              <a:off x="233450" y="2806900"/>
              <a:ext cx="451325" cy="507150"/>
            </a:xfrm>
            <a:custGeom>
              <a:rect b="b" l="l" r="r" t="t"/>
              <a:pathLst>
                <a:path extrusionOk="0" h="20286" w="18053">
                  <a:moveTo>
                    <a:pt x="10994" y="0"/>
                  </a:moveTo>
                  <a:cubicBezTo>
                    <a:pt x="10882" y="0"/>
                    <a:pt x="10769" y="2"/>
                    <a:pt x="10656" y="6"/>
                  </a:cubicBezTo>
                  <a:cubicBezTo>
                    <a:pt x="4797" y="6"/>
                    <a:pt x="187" y="3944"/>
                    <a:pt x="187" y="10092"/>
                  </a:cubicBezTo>
                  <a:cubicBezTo>
                    <a:pt x="1" y="15686"/>
                    <a:pt x="4521" y="20285"/>
                    <a:pt x="10058" y="20285"/>
                  </a:cubicBezTo>
                  <a:cubicBezTo>
                    <a:pt x="10225" y="20285"/>
                    <a:pt x="10392" y="20281"/>
                    <a:pt x="10560" y="20273"/>
                  </a:cubicBezTo>
                  <a:cubicBezTo>
                    <a:pt x="10668" y="20277"/>
                    <a:pt x="10776" y="20278"/>
                    <a:pt x="10883" y="20278"/>
                  </a:cubicBezTo>
                  <a:cubicBezTo>
                    <a:pt x="13560" y="20278"/>
                    <a:pt x="16206" y="19135"/>
                    <a:pt x="18052" y="17103"/>
                  </a:cubicBezTo>
                  <a:lnTo>
                    <a:pt x="14787" y="14126"/>
                  </a:lnTo>
                  <a:cubicBezTo>
                    <a:pt x="13826" y="15374"/>
                    <a:pt x="12289" y="16047"/>
                    <a:pt x="10753" y="16047"/>
                  </a:cubicBezTo>
                  <a:cubicBezTo>
                    <a:pt x="7487" y="16047"/>
                    <a:pt x="5278" y="13645"/>
                    <a:pt x="5278" y="10092"/>
                  </a:cubicBezTo>
                  <a:cubicBezTo>
                    <a:pt x="5086" y="6922"/>
                    <a:pt x="7583" y="4233"/>
                    <a:pt x="10753" y="4233"/>
                  </a:cubicBezTo>
                  <a:cubicBezTo>
                    <a:pt x="10850" y="4227"/>
                    <a:pt x="10947" y="4224"/>
                    <a:pt x="11043" y="4224"/>
                  </a:cubicBezTo>
                  <a:cubicBezTo>
                    <a:pt x="12470" y="4224"/>
                    <a:pt x="13791" y="4882"/>
                    <a:pt x="14691" y="5962"/>
                  </a:cubicBezTo>
                  <a:lnTo>
                    <a:pt x="17860" y="2888"/>
                  </a:lnTo>
                  <a:cubicBezTo>
                    <a:pt x="16020" y="1047"/>
                    <a:pt x="13562" y="0"/>
                    <a:pt x="10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713550" y="2963125"/>
              <a:ext cx="302600" cy="338600"/>
            </a:xfrm>
            <a:custGeom>
              <a:rect b="b" l="l" r="r" t="t"/>
              <a:pathLst>
                <a:path extrusionOk="0" h="13544" w="12104">
                  <a:moveTo>
                    <a:pt x="289" y="1"/>
                  </a:moveTo>
                  <a:lnTo>
                    <a:pt x="289" y="3458"/>
                  </a:lnTo>
                  <a:lnTo>
                    <a:pt x="6340" y="3458"/>
                  </a:lnTo>
                  <a:lnTo>
                    <a:pt x="1" y="10086"/>
                  </a:lnTo>
                  <a:lnTo>
                    <a:pt x="1" y="13544"/>
                  </a:lnTo>
                  <a:lnTo>
                    <a:pt x="12103" y="13544"/>
                  </a:lnTo>
                  <a:lnTo>
                    <a:pt x="12103" y="10086"/>
                  </a:lnTo>
                  <a:lnTo>
                    <a:pt x="5284" y="10086"/>
                  </a:lnTo>
                  <a:lnTo>
                    <a:pt x="11815" y="3362"/>
                  </a:lnTo>
                  <a:lnTo>
                    <a:pt x="118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1069075" y="2950925"/>
              <a:ext cx="357675" cy="360925"/>
            </a:xfrm>
            <a:custGeom>
              <a:rect b="b" l="l" r="r" t="t"/>
              <a:pathLst>
                <a:path extrusionOk="0" h="14437" w="14307">
                  <a:moveTo>
                    <a:pt x="7644" y="3077"/>
                  </a:moveTo>
                  <a:cubicBezTo>
                    <a:pt x="9024" y="3077"/>
                    <a:pt x="10266" y="4287"/>
                    <a:pt x="10081" y="5675"/>
                  </a:cubicBezTo>
                  <a:lnTo>
                    <a:pt x="4414" y="5675"/>
                  </a:lnTo>
                  <a:cubicBezTo>
                    <a:pt x="4606" y="4139"/>
                    <a:pt x="5951" y="3082"/>
                    <a:pt x="7487" y="3082"/>
                  </a:cubicBezTo>
                  <a:cubicBezTo>
                    <a:pt x="7540" y="3079"/>
                    <a:pt x="7592" y="3077"/>
                    <a:pt x="7644" y="3077"/>
                  </a:cubicBezTo>
                  <a:close/>
                  <a:moveTo>
                    <a:pt x="7151" y="1"/>
                  </a:moveTo>
                  <a:cubicBezTo>
                    <a:pt x="3176" y="1"/>
                    <a:pt x="1" y="3291"/>
                    <a:pt x="188" y="7308"/>
                  </a:cubicBezTo>
                  <a:cubicBezTo>
                    <a:pt x="188" y="11919"/>
                    <a:pt x="3549" y="14416"/>
                    <a:pt x="7583" y="14416"/>
                  </a:cubicBezTo>
                  <a:cubicBezTo>
                    <a:pt x="7758" y="14430"/>
                    <a:pt x="7931" y="14437"/>
                    <a:pt x="8104" y="14437"/>
                  </a:cubicBezTo>
                  <a:cubicBezTo>
                    <a:pt x="10314" y="14437"/>
                    <a:pt x="12387" y="13316"/>
                    <a:pt x="13635" y="11534"/>
                  </a:cubicBezTo>
                  <a:lnTo>
                    <a:pt x="10561" y="9613"/>
                  </a:lnTo>
                  <a:cubicBezTo>
                    <a:pt x="9889" y="10574"/>
                    <a:pt x="8736" y="11054"/>
                    <a:pt x="7583" y="11054"/>
                  </a:cubicBezTo>
                  <a:cubicBezTo>
                    <a:pt x="6047" y="11054"/>
                    <a:pt x="4702" y="9998"/>
                    <a:pt x="4414" y="8461"/>
                  </a:cubicBezTo>
                  <a:lnTo>
                    <a:pt x="14211" y="8461"/>
                  </a:lnTo>
                  <a:cubicBezTo>
                    <a:pt x="14307" y="8077"/>
                    <a:pt x="14307" y="7788"/>
                    <a:pt x="14211" y="7404"/>
                  </a:cubicBezTo>
                  <a:cubicBezTo>
                    <a:pt x="14211" y="2794"/>
                    <a:pt x="11425" y="8"/>
                    <a:pt x="7487" y="8"/>
                  </a:cubicBezTo>
                  <a:cubicBezTo>
                    <a:pt x="7375" y="3"/>
                    <a:pt x="7262" y="1"/>
                    <a:pt x="7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1484375" y="2951125"/>
              <a:ext cx="314575" cy="360475"/>
            </a:xfrm>
            <a:custGeom>
              <a:rect b="b" l="l" r="r" t="t"/>
              <a:pathLst>
                <a:path extrusionOk="0" h="14419" w="12583">
                  <a:moveTo>
                    <a:pt x="7588" y="0"/>
                  </a:moveTo>
                  <a:cubicBezTo>
                    <a:pt x="3362" y="0"/>
                    <a:pt x="0" y="2786"/>
                    <a:pt x="0" y="7204"/>
                  </a:cubicBezTo>
                  <a:cubicBezTo>
                    <a:pt x="0" y="11718"/>
                    <a:pt x="3362" y="14408"/>
                    <a:pt x="7588" y="14408"/>
                  </a:cubicBezTo>
                  <a:cubicBezTo>
                    <a:pt x="7719" y="14415"/>
                    <a:pt x="7848" y="14418"/>
                    <a:pt x="7978" y="14418"/>
                  </a:cubicBezTo>
                  <a:cubicBezTo>
                    <a:pt x="9659" y="14418"/>
                    <a:pt x="11245" y="13838"/>
                    <a:pt x="12583" y="12679"/>
                  </a:cubicBezTo>
                  <a:lnTo>
                    <a:pt x="10085" y="9701"/>
                  </a:lnTo>
                  <a:cubicBezTo>
                    <a:pt x="9413" y="10374"/>
                    <a:pt x="8549" y="10758"/>
                    <a:pt x="7684" y="10758"/>
                  </a:cubicBezTo>
                  <a:cubicBezTo>
                    <a:pt x="5763" y="10662"/>
                    <a:pt x="4322" y="9125"/>
                    <a:pt x="4418" y="7204"/>
                  </a:cubicBezTo>
                  <a:cubicBezTo>
                    <a:pt x="4322" y="5379"/>
                    <a:pt x="5763" y="3842"/>
                    <a:pt x="7588" y="3746"/>
                  </a:cubicBezTo>
                  <a:cubicBezTo>
                    <a:pt x="8453" y="3746"/>
                    <a:pt x="9413" y="4131"/>
                    <a:pt x="9989" y="4899"/>
                  </a:cubicBezTo>
                  <a:lnTo>
                    <a:pt x="12583" y="1825"/>
                  </a:lnTo>
                  <a:cubicBezTo>
                    <a:pt x="11238" y="673"/>
                    <a:pt x="9413" y="0"/>
                    <a:pt x="75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1851750" y="2787850"/>
              <a:ext cx="331400" cy="513875"/>
            </a:xfrm>
            <a:custGeom>
              <a:rect b="b" l="l" r="r" t="t"/>
              <a:pathLst>
                <a:path extrusionOk="0" h="20555" w="13256">
                  <a:moveTo>
                    <a:pt x="1" y="0"/>
                  </a:moveTo>
                  <a:lnTo>
                    <a:pt x="1" y="20555"/>
                  </a:lnTo>
                  <a:lnTo>
                    <a:pt x="4419" y="20555"/>
                  </a:lnTo>
                  <a:lnTo>
                    <a:pt x="4419" y="13255"/>
                  </a:lnTo>
                  <a:cubicBezTo>
                    <a:pt x="4419" y="11622"/>
                    <a:pt x="5284" y="10373"/>
                    <a:pt x="6820" y="10373"/>
                  </a:cubicBezTo>
                  <a:cubicBezTo>
                    <a:pt x="8453" y="10373"/>
                    <a:pt x="8838" y="11718"/>
                    <a:pt x="8838" y="13255"/>
                  </a:cubicBezTo>
                  <a:lnTo>
                    <a:pt x="8838" y="20555"/>
                  </a:lnTo>
                  <a:lnTo>
                    <a:pt x="13256" y="20555"/>
                  </a:lnTo>
                  <a:lnTo>
                    <a:pt x="13256" y="12198"/>
                  </a:lnTo>
                  <a:cubicBezTo>
                    <a:pt x="13256" y="9413"/>
                    <a:pt x="12007" y="6627"/>
                    <a:pt x="8261" y="6627"/>
                  </a:cubicBezTo>
                  <a:cubicBezTo>
                    <a:pt x="8183" y="6623"/>
                    <a:pt x="8106" y="6620"/>
                    <a:pt x="8028" y="6620"/>
                  </a:cubicBezTo>
                  <a:cubicBezTo>
                    <a:pt x="6571" y="6620"/>
                    <a:pt x="5149" y="7464"/>
                    <a:pt x="4419" y="8741"/>
                  </a:cubicBezTo>
                  <a:lnTo>
                    <a:pt x="4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2456875" y="2821450"/>
              <a:ext cx="439450" cy="480275"/>
            </a:xfrm>
            <a:custGeom>
              <a:rect b="b" l="l" r="r" t="t"/>
              <a:pathLst>
                <a:path extrusionOk="0" h="19211" w="17578">
                  <a:moveTo>
                    <a:pt x="1" y="1"/>
                  </a:moveTo>
                  <a:lnTo>
                    <a:pt x="1" y="19211"/>
                  </a:lnTo>
                  <a:lnTo>
                    <a:pt x="4611" y="19211"/>
                  </a:lnTo>
                  <a:lnTo>
                    <a:pt x="4419" y="6628"/>
                  </a:lnTo>
                  <a:lnTo>
                    <a:pt x="4515" y="6628"/>
                  </a:lnTo>
                  <a:lnTo>
                    <a:pt x="12295" y="19211"/>
                  </a:lnTo>
                  <a:lnTo>
                    <a:pt x="17578" y="19211"/>
                  </a:lnTo>
                  <a:lnTo>
                    <a:pt x="17578" y="1"/>
                  </a:lnTo>
                  <a:lnTo>
                    <a:pt x="13063" y="1"/>
                  </a:lnTo>
                  <a:lnTo>
                    <a:pt x="13159" y="12487"/>
                  </a:lnTo>
                  <a:lnTo>
                    <a:pt x="13063" y="12487"/>
                  </a:lnTo>
                  <a:lnTo>
                    <a:pt x="53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2973275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740" y="3077"/>
                  </a:moveTo>
                  <a:cubicBezTo>
                    <a:pt x="9120" y="3077"/>
                    <a:pt x="10362" y="4287"/>
                    <a:pt x="10177" y="5675"/>
                  </a:cubicBezTo>
                  <a:lnTo>
                    <a:pt x="4510" y="5675"/>
                  </a:lnTo>
                  <a:cubicBezTo>
                    <a:pt x="4702" y="4139"/>
                    <a:pt x="6047" y="3082"/>
                    <a:pt x="7583" y="3082"/>
                  </a:cubicBezTo>
                  <a:cubicBezTo>
                    <a:pt x="7636" y="3079"/>
                    <a:pt x="7688" y="3077"/>
                    <a:pt x="7740" y="3077"/>
                  </a:cubicBezTo>
                  <a:close/>
                  <a:moveTo>
                    <a:pt x="7151" y="1"/>
                  </a:moveTo>
                  <a:cubicBezTo>
                    <a:pt x="3176" y="1"/>
                    <a:pt x="1" y="3291"/>
                    <a:pt x="188" y="7308"/>
                  </a:cubicBezTo>
                  <a:cubicBezTo>
                    <a:pt x="188" y="11919"/>
                    <a:pt x="3549" y="14416"/>
                    <a:pt x="7583" y="14416"/>
                  </a:cubicBezTo>
                  <a:cubicBezTo>
                    <a:pt x="7770" y="14431"/>
                    <a:pt x="7956" y="14438"/>
                    <a:pt x="8140" y="14438"/>
                  </a:cubicBezTo>
                  <a:cubicBezTo>
                    <a:pt x="10337" y="14438"/>
                    <a:pt x="12402" y="13395"/>
                    <a:pt x="13731" y="11534"/>
                  </a:cubicBezTo>
                  <a:lnTo>
                    <a:pt x="10657" y="9613"/>
                  </a:lnTo>
                  <a:cubicBezTo>
                    <a:pt x="9985" y="10574"/>
                    <a:pt x="8832" y="11054"/>
                    <a:pt x="7679" y="11054"/>
                  </a:cubicBezTo>
                  <a:cubicBezTo>
                    <a:pt x="7620" y="11058"/>
                    <a:pt x="7560" y="11060"/>
                    <a:pt x="7501" y="11060"/>
                  </a:cubicBezTo>
                  <a:cubicBezTo>
                    <a:pt x="6039" y="11060"/>
                    <a:pt x="4787" y="9938"/>
                    <a:pt x="4510" y="8461"/>
                  </a:cubicBezTo>
                  <a:lnTo>
                    <a:pt x="14307" y="8461"/>
                  </a:lnTo>
                  <a:cubicBezTo>
                    <a:pt x="14307" y="8077"/>
                    <a:pt x="14307" y="7788"/>
                    <a:pt x="14307" y="7404"/>
                  </a:cubicBezTo>
                  <a:cubicBezTo>
                    <a:pt x="14307" y="2794"/>
                    <a:pt x="11521" y="8"/>
                    <a:pt x="7487" y="8"/>
                  </a:cubicBezTo>
                  <a:cubicBezTo>
                    <a:pt x="7375" y="3"/>
                    <a:pt x="7262" y="1"/>
                    <a:pt x="7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3364550" y="2963125"/>
              <a:ext cx="590750" cy="338600"/>
            </a:xfrm>
            <a:custGeom>
              <a:rect b="b" l="l" r="r" t="t"/>
              <a:pathLst>
                <a:path extrusionOk="0" h="13544" w="23630">
                  <a:moveTo>
                    <a:pt x="1" y="1"/>
                  </a:moveTo>
                  <a:lnTo>
                    <a:pt x="4611" y="13544"/>
                  </a:lnTo>
                  <a:lnTo>
                    <a:pt x="9125" y="13544"/>
                  </a:lnTo>
                  <a:lnTo>
                    <a:pt x="11719" y="5091"/>
                  </a:lnTo>
                  <a:lnTo>
                    <a:pt x="11815" y="5091"/>
                  </a:lnTo>
                  <a:lnTo>
                    <a:pt x="14504" y="13544"/>
                  </a:lnTo>
                  <a:lnTo>
                    <a:pt x="18923" y="13544"/>
                  </a:lnTo>
                  <a:lnTo>
                    <a:pt x="23629" y="1"/>
                  </a:lnTo>
                  <a:lnTo>
                    <a:pt x="19019" y="1"/>
                  </a:lnTo>
                  <a:lnTo>
                    <a:pt x="16617" y="8549"/>
                  </a:lnTo>
                  <a:lnTo>
                    <a:pt x="14120" y="1"/>
                  </a:lnTo>
                  <a:lnTo>
                    <a:pt x="9606" y="1"/>
                  </a:lnTo>
                  <a:lnTo>
                    <a:pt x="7204" y="8549"/>
                  </a:lnTo>
                  <a:lnTo>
                    <a:pt x="7108" y="8549"/>
                  </a:lnTo>
                  <a:lnTo>
                    <a:pt x="48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3969675" y="2951125"/>
              <a:ext cx="297775" cy="362600"/>
            </a:xfrm>
            <a:custGeom>
              <a:rect b="b" l="l" r="r" t="t"/>
              <a:pathLst>
                <a:path extrusionOk="0" h="14504" w="11911">
                  <a:moveTo>
                    <a:pt x="6436" y="0"/>
                  </a:moveTo>
                  <a:cubicBezTo>
                    <a:pt x="3842" y="0"/>
                    <a:pt x="865" y="1345"/>
                    <a:pt x="865" y="4611"/>
                  </a:cubicBezTo>
                  <a:cubicBezTo>
                    <a:pt x="865" y="7108"/>
                    <a:pt x="2882" y="8069"/>
                    <a:pt x="4707" y="8549"/>
                  </a:cubicBezTo>
                  <a:cubicBezTo>
                    <a:pt x="6532" y="8933"/>
                    <a:pt x="7396" y="9125"/>
                    <a:pt x="7396" y="10086"/>
                  </a:cubicBezTo>
                  <a:cubicBezTo>
                    <a:pt x="7396" y="10950"/>
                    <a:pt x="6532" y="11238"/>
                    <a:pt x="5859" y="11238"/>
                  </a:cubicBezTo>
                  <a:cubicBezTo>
                    <a:pt x="4515" y="11238"/>
                    <a:pt x="3362" y="10662"/>
                    <a:pt x="2498" y="9701"/>
                  </a:cubicBezTo>
                  <a:lnTo>
                    <a:pt x="0" y="12391"/>
                  </a:lnTo>
                  <a:cubicBezTo>
                    <a:pt x="1633" y="13736"/>
                    <a:pt x="3746" y="14504"/>
                    <a:pt x="5859" y="14504"/>
                  </a:cubicBezTo>
                  <a:cubicBezTo>
                    <a:pt x="8645" y="14504"/>
                    <a:pt x="11719" y="13255"/>
                    <a:pt x="11719" y="9894"/>
                  </a:cubicBezTo>
                  <a:cubicBezTo>
                    <a:pt x="11719" y="7204"/>
                    <a:pt x="9413" y="6148"/>
                    <a:pt x="7396" y="5763"/>
                  </a:cubicBezTo>
                  <a:cubicBezTo>
                    <a:pt x="5667" y="5379"/>
                    <a:pt x="4899" y="5187"/>
                    <a:pt x="4899" y="4323"/>
                  </a:cubicBezTo>
                  <a:cubicBezTo>
                    <a:pt x="4899" y="3554"/>
                    <a:pt x="5763" y="3266"/>
                    <a:pt x="6532" y="3266"/>
                  </a:cubicBezTo>
                  <a:cubicBezTo>
                    <a:pt x="7684" y="3266"/>
                    <a:pt x="8645" y="3746"/>
                    <a:pt x="9413" y="4515"/>
                  </a:cubicBezTo>
                  <a:lnTo>
                    <a:pt x="11911" y="1921"/>
                  </a:lnTo>
                  <a:cubicBezTo>
                    <a:pt x="10374" y="673"/>
                    <a:pt x="8453" y="0"/>
                    <a:pt x="6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4488475" y="2806900"/>
              <a:ext cx="451325" cy="507150"/>
            </a:xfrm>
            <a:custGeom>
              <a:rect b="b" l="l" r="r" t="t"/>
              <a:pathLst>
                <a:path extrusionOk="0" h="20286" w="18053">
                  <a:moveTo>
                    <a:pt x="10994" y="0"/>
                  </a:moveTo>
                  <a:cubicBezTo>
                    <a:pt x="10882" y="0"/>
                    <a:pt x="10769" y="2"/>
                    <a:pt x="10657" y="6"/>
                  </a:cubicBezTo>
                  <a:cubicBezTo>
                    <a:pt x="4798" y="6"/>
                    <a:pt x="187" y="3944"/>
                    <a:pt x="187" y="10092"/>
                  </a:cubicBezTo>
                  <a:cubicBezTo>
                    <a:pt x="1" y="15686"/>
                    <a:pt x="4522" y="20285"/>
                    <a:pt x="10059" y="20285"/>
                  </a:cubicBezTo>
                  <a:cubicBezTo>
                    <a:pt x="10225" y="20285"/>
                    <a:pt x="10393" y="20281"/>
                    <a:pt x="10561" y="20273"/>
                  </a:cubicBezTo>
                  <a:cubicBezTo>
                    <a:pt x="10672" y="20277"/>
                    <a:pt x="10783" y="20278"/>
                    <a:pt x="10894" y="20278"/>
                  </a:cubicBezTo>
                  <a:cubicBezTo>
                    <a:pt x="13649" y="20278"/>
                    <a:pt x="16206" y="19135"/>
                    <a:pt x="18053" y="17103"/>
                  </a:cubicBezTo>
                  <a:lnTo>
                    <a:pt x="14787" y="14126"/>
                  </a:lnTo>
                  <a:cubicBezTo>
                    <a:pt x="13827" y="15374"/>
                    <a:pt x="12290" y="16047"/>
                    <a:pt x="10753" y="16047"/>
                  </a:cubicBezTo>
                  <a:cubicBezTo>
                    <a:pt x="7583" y="16047"/>
                    <a:pt x="5278" y="13645"/>
                    <a:pt x="5278" y="10092"/>
                  </a:cubicBezTo>
                  <a:cubicBezTo>
                    <a:pt x="5086" y="6922"/>
                    <a:pt x="7583" y="4233"/>
                    <a:pt x="10849" y="4233"/>
                  </a:cubicBezTo>
                  <a:cubicBezTo>
                    <a:pt x="10940" y="4227"/>
                    <a:pt x="11031" y="4224"/>
                    <a:pt x="11122" y="4224"/>
                  </a:cubicBezTo>
                  <a:cubicBezTo>
                    <a:pt x="12470" y="4224"/>
                    <a:pt x="13791" y="4882"/>
                    <a:pt x="14691" y="5962"/>
                  </a:cubicBezTo>
                  <a:lnTo>
                    <a:pt x="17861" y="2888"/>
                  </a:lnTo>
                  <a:cubicBezTo>
                    <a:pt x="16020" y="1047"/>
                    <a:pt x="13562" y="0"/>
                    <a:pt x="10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4959125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404" y="3076"/>
                  </a:moveTo>
                  <a:cubicBezTo>
                    <a:pt x="7464" y="3076"/>
                    <a:pt x="7523" y="3078"/>
                    <a:pt x="7583" y="3082"/>
                  </a:cubicBezTo>
                  <a:cubicBezTo>
                    <a:pt x="7635" y="3079"/>
                    <a:pt x="7688" y="3077"/>
                    <a:pt x="7739" y="3077"/>
                  </a:cubicBezTo>
                  <a:cubicBezTo>
                    <a:pt x="9120" y="3077"/>
                    <a:pt x="10365" y="4287"/>
                    <a:pt x="10273" y="5675"/>
                  </a:cubicBezTo>
                  <a:lnTo>
                    <a:pt x="4510" y="5675"/>
                  </a:lnTo>
                  <a:cubicBezTo>
                    <a:pt x="4694" y="4198"/>
                    <a:pt x="5943" y="3076"/>
                    <a:pt x="7404" y="3076"/>
                  </a:cubicBezTo>
                  <a:close/>
                  <a:moveTo>
                    <a:pt x="7158" y="1"/>
                  </a:moveTo>
                  <a:cubicBezTo>
                    <a:pt x="3267" y="1"/>
                    <a:pt x="0" y="3291"/>
                    <a:pt x="187" y="7308"/>
                  </a:cubicBezTo>
                  <a:cubicBezTo>
                    <a:pt x="187" y="11919"/>
                    <a:pt x="3549" y="14416"/>
                    <a:pt x="7679" y="14416"/>
                  </a:cubicBezTo>
                  <a:cubicBezTo>
                    <a:pt x="7866" y="14431"/>
                    <a:pt x="8051" y="14438"/>
                    <a:pt x="8236" y="14438"/>
                  </a:cubicBezTo>
                  <a:cubicBezTo>
                    <a:pt x="10433" y="14438"/>
                    <a:pt x="12497" y="13395"/>
                    <a:pt x="13826" y="11534"/>
                  </a:cubicBezTo>
                  <a:lnTo>
                    <a:pt x="10657" y="9613"/>
                  </a:lnTo>
                  <a:cubicBezTo>
                    <a:pt x="9984" y="10574"/>
                    <a:pt x="8832" y="11054"/>
                    <a:pt x="7679" y="11054"/>
                  </a:cubicBezTo>
                  <a:cubicBezTo>
                    <a:pt x="7619" y="11058"/>
                    <a:pt x="7559" y="11060"/>
                    <a:pt x="7500" y="11060"/>
                  </a:cubicBezTo>
                  <a:cubicBezTo>
                    <a:pt x="6032" y="11060"/>
                    <a:pt x="4694" y="9938"/>
                    <a:pt x="4510" y="8461"/>
                  </a:cubicBezTo>
                  <a:lnTo>
                    <a:pt x="14307" y="8461"/>
                  </a:lnTo>
                  <a:cubicBezTo>
                    <a:pt x="14307" y="8077"/>
                    <a:pt x="14307" y="7788"/>
                    <a:pt x="14307" y="7404"/>
                  </a:cubicBezTo>
                  <a:cubicBezTo>
                    <a:pt x="14307" y="2794"/>
                    <a:pt x="11521" y="8"/>
                    <a:pt x="7487" y="8"/>
                  </a:cubicBezTo>
                  <a:cubicBezTo>
                    <a:pt x="7377" y="3"/>
                    <a:pt x="7267" y="1"/>
                    <a:pt x="7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5393625" y="2953350"/>
              <a:ext cx="333800" cy="348375"/>
            </a:xfrm>
            <a:custGeom>
              <a:rect b="b" l="l" r="r" t="t"/>
              <a:pathLst>
                <a:path extrusionOk="0" h="13935" w="13352">
                  <a:moveTo>
                    <a:pt x="8192" y="0"/>
                  </a:moveTo>
                  <a:cubicBezTo>
                    <a:pt x="6570" y="0"/>
                    <a:pt x="5143" y="849"/>
                    <a:pt x="4323" y="2217"/>
                  </a:cubicBezTo>
                  <a:lnTo>
                    <a:pt x="4323" y="392"/>
                  </a:lnTo>
                  <a:lnTo>
                    <a:pt x="0" y="392"/>
                  </a:lnTo>
                  <a:lnTo>
                    <a:pt x="0" y="13935"/>
                  </a:lnTo>
                  <a:lnTo>
                    <a:pt x="4515" y="13935"/>
                  </a:lnTo>
                  <a:lnTo>
                    <a:pt x="4515" y="6635"/>
                  </a:lnTo>
                  <a:cubicBezTo>
                    <a:pt x="4515" y="5002"/>
                    <a:pt x="5283" y="3657"/>
                    <a:pt x="6916" y="3657"/>
                  </a:cubicBezTo>
                  <a:cubicBezTo>
                    <a:pt x="8453" y="3657"/>
                    <a:pt x="8933" y="5002"/>
                    <a:pt x="8933" y="6539"/>
                  </a:cubicBezTo>
                  <a:lnTo>
                    <a:pt x="8933" y="13935"/>
                  </a:lnTo>
                  <a:lnTo>
                    <a:pt x="13351" y="13935"/>
                  </a:lnTo>
                  <a:lnTo>
                    <a:pt x="13351" y="5482"/>
                  </a:lnTo>
                  <a:cubicBezTo>
                    <a:pt x="13351" y="2793"/>
                    <a:pt x="12007" y="7"/>
                    <a:pt x="8453" y="7"/>
                  </a:cubicBezTo>
                  <a:cubicBezTo>
                    <a:pt x="8365" y="3"/>
                    <a:pt x="8279" y="0"/>
                    <a:pt x="8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5777825" y="2871875"/>
              <a:ext cx="242550" cy="437050"/>
            </a:xfrm>
            <a:custGeom>
              <a:rect b="b" l="l" r="r" t="t"/>
              <a:pathLst>
                <a:path extrusionOk="0" h="17482" w="9702">
                  <a:moveTo>
                    <a:pt x="2209" y="1"/>
                  </a:moveTo>
                  <a:lnTo>
                    <a:pt x="2209" y="3651"/>
                  </a:lnTo>
                  <a:lnTo>
                    <a:pt x="0" y="3651"/>
                  </a:lnTo>
                  <a:lnTo>
                    <a:pt x="0" y="7012"/>
                  </a:lnTo>
                  <a:lnTo>
                    <a:pt x="2209" y="7012"/>
                  </a:lnTo>
                  <a:lnTo>
                    <a:pt x="2209" y="12679"/>
                  </a:lnTo>
                  <a:cubicBezTo>
                    <a:pt x="2209" y="15561"/>
                    <a:pt x="3362" y="17482"/>
                    <a:pt x="7012" y="17482"/>
                  </a:cubicBezTo>
                  <a:cubicBezTo>
                    <a:pt x="7876" y="17482"/>
                    <a:pt x="8741" y="17386"/>
                    <a:pt x="9605" y="17098"/>
                  </a:cubicBezTo>
                  <a:lnTo>
                    <a:pt x="9509" y="13832"/>
                  </a:lnTo>
                  <a:cubicBezTo>
                    <a:pt x="9125" y="14024"/>
                    <a:pt x="8645" y="14024"/>
                    <a:pt x="8261" y="14024"/>
                  </a:cubicBezTo>
                  <a:cubicBezTo>
                    <a:pt x="6916" y="14024"/>
                    <a:pt x="6532" y="13352"/>
                    <a:pt x="6532" y="12199"/>
                  </a:cubicBezTo>
                  <a:lnTo>
                    <a:pt x="6532" y="7012"/>
                  </a:lnTo>
                  <a:lnTo>
                    <a:pt x="9701" y="7012"/>
                  </a:lnTo>
                  <a:lnTo>
                    <a:pt x="9701" y="3651"/>
                  </a:lnTo>
                  <a:lnTo>
                    <a:pt x="6532" y="3651"/>
                  </a:lnTo>
                  <a:lnTo>
                    <a:pt x="65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6056500" y="2950925"/>
              <a:ext cx="357675" cy="360975"/>
            </a:xfrm>
            <a:custGeom>
              <a:rect b="b" l="l" r="r" t="t"/>
              <a:pathLst>
                <a:path extrusionOk="0" h="14439" w="14307">
                  <a:moveTo>
                    <a:pt x="7740" y="3077"/>
                  </a:moveTo>
                  <a:cubicBezTo>
                    <a:pt x="9119" y="3077"/>
                    <a:pt x="10362" y="4287"/>
                    <a:pt x="10177" y="5675"/>
                  </a:cubicBezTo>
                  <a:lnTo>
                    <a:pt x="4510" y="5675"/>
                  </a:lnTo>
                  <a:cubicBezTo>
                    <a:pt x="4702" y="4139"/>
                    <a:pt x="5950" y="3082"/>
                    <a:pt x="7583" y="3082"/>
                  </a:cubicBezTo>
                  <a:cubicBezTo>
                    <a:pt x="7635" y="3079"/>
                    <a:pt x="7688" y="3077"/>
                    <a:pt x="7740" y="3077"/>
                  </a:cubicBezTo>
                  <a:close/>
                  <a:moveTo>
                    <a:pt x="7158" y="1"/>
                  </a:moveTo>
                  <a:cubicBezTo>
                    <a:pt x="3267" y="1"/>
                    <a:pt x="0" y="3291"/>
                    <a:pt x="187" y="7308"/>
                  </a:cubicBezTo>
                  <a:cubicBezTo>
                    <a:pt x="187" y="11919"/>
                    <a:pt x="3549" y="14416"/>
                    <a:pt x="7679" y="14416"/>
                  </a:cubicBezTo>
                  <a:cubicBezTo>
                    <a:pt x="7866" y="14431"/>
                    <a:pt x="8051" y="14438"/>
                    <a:pt x="8236" y="14438"/>
                  </a:cubicBezTo>
                  <a:cubicBezTo>
                    <a:pt x="10433" y="14438"/>
                    <a:pt x="12498" y="13395"/>
                    <a:pt x="13826" y="11534"/>
                  </a:cubicBezTo>
                  <a:lnTo>
                    <a:pt x="10657" y="9613"/>
                  </a:lnTo>
                  <a:cubicBezTo>
                    <a:pt x="9984" y="10574"/>
                    <a:pt x="8832" y="11054"/>
                    <a:pt x="7679" y="11054"/>
                  </a:cubicBezTo>
                  <a:cubicBezTo>
                    <a:pt x="7619" y="11058"/>
                    <a:pt x="7560" y="11060"/>
                    <a:pt x="7500" y="11060"/>
                  </a:cubicBezTo>
                  <a:cubicBezTo>
                    <a:pt x="6032" y="11060"/>
                    <a:pt x="4694" y="9938"/>
                    <a:pt x="4510" y="8461"/>
                  </a:cubicBezTo>
                  <a:lnTo>
                    <a:pt x="14307" y="8461"/>
                  </a:lnTo>
                  <a:lnTo>
                    <a:pt x="14307" y="7404"/>
                  </a:lnTo>
                  <a:cubicBezTo>
                    <a:pt x="14307" y="2794"/>
                    <a:pt x="11521" y="8"/>
                    <a:pt x="7487" y="8"/>
                  </a:cubicBezTo>
                  <a:cubicBezTo>
                    <a:pt x="7377" y="3"/>
                    <a:pt x="7267" y="1"/>
                    <a:pt x="7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6491000" y="2953525"/>
              <a:ext cx="223325" cy="350600"/>
            </a:xfrm>
            <a:custGeom>
              <a:rect b="b" l="l" r="r" t="t"/>
              <a:pathLst>
                <a:path extrusionOk="0" h="14024" w="8933">
                  <a:moveTo>
                    <a:pt x="8069" y="0"/>
                  </a:moveTo>
                  <a:cubicBezTo>
                    <a:pt x="6436" y="0"/>
                    <a:pt x="4995" y="865"/>
                    <a:pt x="4227" y="2306"/>
                  </a:cubicBezTo>
                  <a:lnTo>
                    <a:pt x="4227" y="385"/>
                  </a:lnTo>
                  <a:lnTo>
                    <a:pt x="0" y="385"/>
                  </a:lnTo>
                  <a:lnTo>
                    <a:pt x="0" y="14024"/>
                  </a:lnTo>
                  <a:lnTo>
                    <a:pt x="4419" y="14024"/>
                  </a:lnTo>
                  <a:lnTo>
                    <a:pt x="4419" y="7012"/>
                  </a:lnTo>
                  <a:cubicBezTo>
                    <a:pt x="4419" y="5283"/>
                    <a:pt x="5859" y="3842"/>
                    <a:pt x="7588" y="3842"/>
                  </a:cubicBezTo>
                  <a:cubicBezTo>
                    <a:pt x="7972" y="3842"/>
                    <a:pt x="8357" y="3939"/>
                    <a:pt x="8741" y="4035"/>
                  </a:cubicBezTo>
                  <a:lnTo>
                    <a:pt x="8933" y="97"/>
                  </a:lnTo>
                  <a:cubicBezTo>
                    <a:pt x="8645" y="0"/>
                    <a:pt x="8357" y="0"/>
                    <a:pt x="80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6601450" y="2348425"/>
              <a:ext cx="780425" cy="698775"/>
            </a:xfrm>
            <a:custGeom>
              <a:rect b="b" l="l" r="r" t="t"/>
              <a:pathLst>
                <a:path extrusionOk="0" h="27951" w="31217">
                  <a:moveTo>
                    <a:pt x="1" y="0"/>
                  </a:moveTo>
                  <a:lnTo>
                    <a:pt x="1" y="8837"/>
                  </a:lnTo>
                  <a:lnTo>
                    <a:pt x="17962" y="8837"/>
                  </a:lnTo>
                  <a:cubicBezTo>
                    <a:pt x="16233" y="14984"/>
                    <a:pt x="15369" y="21419"/>
                    <a:pt x="15369" y="27950"/>
                  </a:cubicBezTo>
                  <a:lnTo>
                    <a:pt x="25070" y="27950"/>
                  </a:lnTo>
                  <a:cubicBezTo>
                    <a:pt x="25070" y="18249"/>
                    <a:pt x="27183" y="8741"/>
                    <a:pt x="31217" y="0"/>
                  </a:cubicBezTo>
                  <a:close/>
                </a:path>
              </a:pathLst>
            </a:custGeom>
            <a:solidFill>
              <a:srgbClr val="BE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4"/>
          <p:cNvSpPr txBox="1"/>
          <p:nvPr/>
        </p:nvSpPr>
        <p:spPr>
          <a:xfrm>
            <a:off x="282450" y="1020600"/>
            <a:ext cx="8579100" cy="4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1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Evropská úmluva o ochraně lidských práv</a:t>
            </a:r>
            <a:r>
              <a:rPr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– čl. 8 právo na soukromí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1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Listina základních práv EU</a:t>
            </a:r>
            <a:r>
              <a:rPr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čl. 7 právo na soukromí a čl. 8 právo na ochranu osobních údajů x Čl. 26 LZPS a čl. 16 a 52  svoboda podnikání, omezení – proporcionalita/ochrana práv a svobod druhého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·</a:t>
            </a:r>
            <a:r>
              <a:rPr lang="cs" sz="7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cs" sz="11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Listina základních práv a svobod</a:t>
            </a:r>
            <a:r>
              <a:rPr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čl. 7 a 10 právo na soukromí a čl. 10/3 právo na informační sebeurčení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Ústavní soud ve svém rozhodnutí ze dne 22. března 2011, sp. zn. Pl. ÚS 24/10 vymezil institut práva na informační sebeurčení jako </a:t>
            </a:r>
            <a:r>
              <a:rPr lang="cs" sz="11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součást práva na soukromí</a:t>
            </a:r>
            <a:r>
              <a:rPr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na základě kterého „</a:t>
            </a:r>
            <a:r>
              <a:rPr i="1"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právo na respekt k soukromému životu </a:t>
            </a:r>
            <a:r>
              <a:rPr i="1" lang="cs" sz="11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zahrnuje i garanci sebeurčení ve smyslu zásadního rozhodování jednotlivce o sobě samém</a:t>
            </a:r>
            <a:r>
              <a:rPr i="1"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Jinými slovy, právo na soukromí garantuje rovněž </a:t>
            </a:r>
            <a:r>
              <a:rPr i="1" lang="cs" sz="11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právo jednotlivce rozhodnout podle vlastního uvážení, zda, </a:t>
            </a:r>
            <a:r>
              <a:rPr i="1"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popř. </a:t>
            </a:r>
            <a:r>
              <a:rPr i="1" lang="cs" sz="11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 jakém rozsahu</a:t>
            </a:r>
            <a:r>
              <a:rPr i="1"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jakým způsobem a za jakých okolností </a:t>
            </a:r>
            <a:r>
              <a:rPr i="1" lang="cs" sz="11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mají být skutečnosti a informace z jeho osobního soukromí zpřístupněny jiným subjektům</a:t>
            </a:r>
            <a:r>
              <a:rPr i="1"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Jde o aspekt práva na soukromí v podobě práva na informační sebeurčení, výslovně garantovaný čl. 10 odst. 3 Listiny</a:t>
            </a:r>
            <a:r>
              <a:rPr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.“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rgbClr val="307FE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7" name="Google Shape;427;p34"/>
          <p:cNvSpPr/>
          <p:nvPr/>
        </p:nvSpPr>
        <p:spPr>
          <a:xfrm>
            <a:off x="323293" y="311227"/>
            <a:ext cx="551400" cy="551400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8" name="Google Shape;428;p34"/>
          <p:cNvGrpSpPr/>
          <p:nvPr/>
        </p:nvGrpSpPr>
        <p:grpSpPr>
          <a:xfrm>
            <a:off x="438268" y="431639"/>
            <a:ext cx="321689" cy="361758"/>
            <a:chOff x="2523000" y="1954875"/>
            <a:chExt cx="262325" cy="295000"/>
          </a:xfrm>
        </p:grpSpPr>
        <p:sp>
          <p:nvSpPr>
            <p:cNvPr id="429" name="Google Shape;429;p34"/>
            <p:cNvSpPr/>
            <p:nvPr/>
          </p:nvSpPr>
          <p:spPr>
            <a:xfrm>
              <a:off x="2523000" y="1954875"/>
              <a:ext cx="262325" cy="295000"/>
            </a:xfrm>
            <a:custGeom>
              <a:rect b="b" l="l" r="r" t="t"/>
              <a:pathLst>
                <a:path extrusionOk="0" h="11800" w="10493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2595475" y="2024575"/>
              <a:ext cx="122100" cy="138650"/>
            </a:xfrm>
            <a:custGeom>
              <a:rect b="b" l="l" r="r" t="t"/>
              <a:pathLst>
                <a:path extrusionOk="0" h="5546" w="4884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p34"/>
          <p:cNvSpPr txBox="1"/>
          <p:nvPr/>
        </p:nvSpPr>
        <p:spPr>
          <a:xfrm>
            <a:off x="927600" y="345875"/>
            <a:ext cx="72888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Základní právní rámec online behaviorální reklamy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Základní právo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 b="1" sz="142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5"/>
          <p:cNvSpPr txBox="1"/>
          <p:nvPr/>
        </p:nvSpPr>
        <p:spPr>
          <a:xfrm>
            <a:off x="282450" y="1020600"/>
            <a:ext cx="8579100" cy="4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Montserrat"/>
              <a:buChar char="●"/>
            </a:pPr>
            <a:r>
              <a:rPr lang="cs" sz="12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 Základní právo: nelze převést, nelze se ho zbavit, to činí jeho vlastnictví z právního pohledu nemožné. Převažující výklad: osobní údaje nemohou být komoditou.</a:t>
            </a:r>
            <a:endParaRPr sz="12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200"/>
              <a:buFont typeface="Montserrat"/>
              <a:buChar char="●"/>
            </a:pPr>
            <a:r>
              <a:rPr lang="cs" sz="12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Digitální ekonomika: právní stav vs faktický</a:t>
            </a:r>
            <a:endParaRPr sz="12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200"/>
              <a:buFont typeface="Montserrat"/>
              <a:buChar char="●"/>
            </a:pPr>
            <a:r>
              <a:rPr lang="cs" sz="12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Poskytnutí osobních údajů jako protiplnění :</a:t>
            </a:r>
            <a:endParaRPr sz="12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Times New Roman"/>
              <a:buChar char="-"/>
            </a:pPr>
            <a:r>
              <a:rPr lang="cs" sz="12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Směrnice Evropského parlamentu a rady (EU) 2019/770 ze dne 20. května 2019 o některých aspektech smluv o poskytování digitálního obsahu a digitálních služeb </a:t>
            </a:r>
            <a:r>
              <a:rPr lang="cs" sz="1200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cs" sz="12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transpozice zákon č. 89/2012 občanský zákoník (2389a – smlouvy o poskytování digitálního obsahu)</a:t>
            </a:r>
            <a:endParaRPr sz="1200">
              <a:solidFill>
                <a:schemeClr val="dk1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 - soulad s právem na informační sebeurčení a tak, jak ho vykládá Ústavní soud</a:t>
            </a:r>
            <a:endParaRPr sz="1200">
              <a:solidFill>
                <a:schemeClr val="dk1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12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Právo na informační sebeurčení </a:t>
            </a:r>
            <a:r>
              <a:rPr i="1" lang="cs" sz="1200" u="sng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zahrnuje i garanci sebeurčení ve smyslu zásadního rozhodování jednotlivce o sobě samém</a:t>
            </a:r>
            <a:r>
              <a:rPr i="1" lang="cs" sz="11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. Jinými slovy, právo na soukromí garantuje rovněž </a:t>
            </a:r>
            <a:r>
              <a:rPr i="1" lang="cs" sz="1100" u="sng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právo jednotlivce rozhodnout podle vlastního uvážení, zda, </a:t>
            </a:r>
            <a:r>
              <a:rPr i="1" lang="cs" sz="11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popř. </a:t>
            </a:r>
            <a:r>
              <a:rPr i="1" lang="cs" sz="1100" u="sng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v jakém rozsahu</a:t>
            </a:r>
            <a:r>
              <a:rPr i="1" lang="cs" sz="11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, jakým způsobem a za jakých okolností </a:t>
            </a:r>
            <a:r>
              <a:rPr i="1" lang="cs" sz="1100" u="sng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mají být skutečnosti a informace z jeho osobního soukromí zpřístupněny jiným subjektům</a:t>
            </a:r>
            <a:r>
              <a:rPr i="1" lang="cs" sz="11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1" sz="1100">
              <a:solidFill>
                <a:schemeClr val="dk1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100"/>
              <a:buFont typeface="Montserrat"/>
              <a:buChar char="●"/>
            </a:pPr>
            <a:r>
              <a:rPr lang="cs" sz="11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Proporcionalita práv: právo na informační sebeurčení (při garanci práv na ochranu os. údajů) vs právo na svobodné podnikání</a:t>
            </a:r>
            <a:endParaRPr sz="1100">
              <a:solidFill>
                <a:schemeClr val="dk1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rgbClr val="307FE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7" name="Google Shape;437;p35"/>
          <p:cNvSpPr/>
          <p:nvPr/>
        </p:nvSpPr>
        <p:spPr>
          <a:xfrm>
            <a:off x="323293" y="311227"/>
            <a:ext cx="551400" cy="551400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8" name="Google Shape;438;p35"/>
          <p:cNvGrpSpPr/>
          <p:nvPr/>
        </p:nvGrpSpPr>
        <p:grpSpPr>
          <a:xfrm>
            <a:off x="438268" y="431639"/>
            <a:ext cx="321689" cy="361758"/>
            <a:chOff x="2523000" y="1954875"/>
            <a:chExt cx="262325" cy="295000"/>
          </a:xfrm>
        </p:grpSpPr>
        <p:sp>
          <p:nvSpPr>
            <p:cNvPr id="439" name="Google Shape;439;p35"/>
            <p:cNvSpPr/>
            <p:nvPr/>
          </p:nvSpPr>
          <p:spPr>
            <a:xfrm>
              <a:off x="2523000" y="1954875"/>
              <a:ext cx="262325" cy="295000"/>
            </a:xfrm>
            <a:custGeom>
              <a:rect b="b" l="l" r="r" t="t"/>
              <a:pathLst>
                <a:path extrusionOk="0" h="11800" w="10493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2595475" y="2024575"/>
              <a:ext cx="122100" cy="138650"/>
            </a:xfrm>
            <a:custGeom>
              <a:rect b="b" l="l" r="r" t="t"/>
              <a:pathLst>
                <a:path extrusionOk="0" h="5546" w="4884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35"/>
          <p:cNvSpPr txBox="1"/>
          <p:nvPr/>
        </p:nvSpPr>
        <p:spPr>
          <a:xfrm>
            <a:off x="927600" y="345875"/>
            <a:ext cx="72888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Základní právní rámec online behaviorální reklamy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Osobní údaj jako komodita x Osobní údaj jako protiplnění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9999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 b="1" sz="142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6"/>
          <p:cNvSpPr txBox="1"/>
          <p:nvPr/>
        </p:nvSpPr>
        <p:spPr>
          <a:xfrm>
            <a:off x="282450" y="1020600"/>
            <a:ext cx="8579100" cy="4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cs" sz="12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Osobní údaj jako základní právo </a:t>
            </a:r>
            <a:r>
              <a:rPr lang="cs" sz="1200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→</a:t>
            </a:r>
            <a:r>
              <a:rPr lang="cs" sz="12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 vysoká úroveň ochrany dat</a:t>
            </a:r>
            <a:endParaRPr sz="1200">
              <a:solidFill>
                <a:schemeClr val="dk1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200"/>
              <a:buFont typeface="Montserrat"/>
              <a:buChar char="●"/>
            </a:pPr>
            <a:r>
              <a:rPr lang="cs" sz="12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Nařízení (EU) 2016/679 o ochraně fyzických osob v souvislosti se zpracování osobních údajů a volném pohybu těchto údajů (</a:t>
            </a:r>
            <a:r>
              <a:rPr lang="cs" sz="1200" u="sng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GDPR</a:t>
            </a:r>
            <a:r>
              <a:rPr lang="cs" sz="12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) – behaviorální reklama využívá často pseudonymizační údaje, single-out princip </a:t>
            </a:r>
            <a:r>
              <a:rPr lang="cs" sz="1200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→</a:t>
            </a:r>
            <a:r>
              <a:rPr lang="cs" sz="12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 osobní údaje</a:t>
            </a:r>
            <a:endParaRPr sz="1200">
              <a:solidFill>
                <a:schemeClr val="dk1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200"/>
              <a:buFont typeface="Montserrat"/>
              <a:buChar char="●"/>
            </a:pPr>
            <a:r>
              <a:rPr lang="cs" sz="12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Směrnice Evropského parlamentu a Rady 2002/58/ES ze dne 12. července 2002 o zpracování osobních údajů a o ochraně soukromí v odvětví elektronických komunikací (</a:t>
            </a:r>
            <a:r>
              <a:rPr lang="cs" sz="1200" u="sng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Směrnice o soukromí a elektronických komunikacích</a:t>
            </a:r>
            <a:r>
              <a:rPr lang="cs" sz="12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lang="cs" sz="1200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→</a:t>
            </a:r>
            <a:r>
              <a:rPr lang="cs" sz="12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 transpozice do českého právního řádu Zákon č. 127/2005 Sb. o elektronických komunikacích – upravuje ukládání informací a přístup k nim v koncových zařízeních uživatelů</a:t>
            </a:r>
            <a:endParaRPr sz="1200">
              <a:solidFill>
                <a:schemeClr val="dk1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200"/>
              <a:buFont typeface="Montserrat"/>
              <a:buChar char="●"/>
            </a:pPr>
            <a:r>
              <a:rPr lang="cs" sz="12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současné vypořádání požadavků </a:t>
            </a:r>
            <a:r>
              <a:rPr lang="cs" sz="1200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→ požadavek na souhlas, uživatelská přívětivost</a:t>
            </a:r>
            <a:endParaRPr sz="1200">
              <a:solidFill>
                <a:schemeClr val="dk1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70AD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[MR1]</a:t>
            </a:r>
            <a:r>
              <a:rPr lang="c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Kreativa českého zákonodárce.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rgbClr val="307FE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7" name="Google Shape;447;p36"/>
          <p:cNvSpPr/>
          <p:nvPr/>
        </p:nvSpPr>
        <p:spPr>
          <a:xfrm>
            <a:off x="323293" y="311227"/>
            <a:ext cx="551400" cy="551400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8" name="Google Shape;448;p36"/>
          <p:cNvGrpSpPr/>
          <p:nvPr/>
        </p:nvGrpSpPr>
        <p:grpSpPr>
          <a:xfrm>
            <a:off x="438268" y="431639"/>
            <a:ext cx="321689" cy="361758"/>
            <a:chOff x="2523000" y="1954875"/>
            <a:chExt cx="262325" cy="295000"/>
          </a:xfrm>
        </p:grpSpPr>
        <p:sp>
          <p:nvSpPr>
            <p:cNvPr id="449" name="Google Shape;449;p36"/>
            <p:cNvSpPr/>
            <p:nvPr/>
          </p:nvSpPr>
          <p:spPr>
            <a:xfrm>
              <a:off x="2523000" y="1954875"/>
              <a:ext cx="262325" cy="295000"/>
            </a:xfrm>
            <a:custGeom>
              <a:rect b="b" l="l" r="r" t="t"/>
              <a:pathLst>
                <a:path extrusionOk="0" h="11800" w="10493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2595475" y="2024575"/>
              <a:ext cx="122100" cy="138650"/>
            </a:xfrm>
            <a:custGeom>
              <a:rect b="b" l="l" r="r" t="t"/>
              <a:pathLst>
                <a:path extrusionOk="0" h="5546" w="4884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1" name="Google Shape;451;p36"/>
          <p:cNvSpPr txBox="1"/>
          <p:nvPr/>
        </p:nvSpPr>
        <p:spPr>
          <a:xfrm>
            <a:off x="927600" y="345875"/>
            <a:ext cx="72888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Základní právní rámec online behaviorální reklamy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 b="1" sz="142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7"/>
          <p:cNvSpPr txBox="1"/>
          <p:nvPr/>
        </p:nvSpPr>
        <p:spPr>
          <a:xfrm>
            <a:off x="282450" y="976000"/>
            <a:ext cx="8579100" cy="38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100"/>
              <a:buFont typeface="Montserrat"/>
              <a:buChar char="●"/>
            </a:pPr>
            <a:r>
              <a:rPr lang="cs" sz="1100" u="sng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čl. 101/102 </a:t>
            </a:r>
            <a:r>
              <a:rPr lang="cs" sz="11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Smlouvy o Evropské unii a Smlouvy o fungování Evropské unie 2012/C 326/01</a:t>
            </a:r>
            <a:endParaRPr sz="11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Cílem je chránit trh před narušováním hospodářské soutěže - EU i členské státy.</a:t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Případy: dominantní postavení některých subjektů, nedovolené zvýhodňování vlastních služeb před službami konkurence (např. Google – smluvní doložky zabraňující konkurenci umisťovat vyhledávací reklamu/search ads na webech třetích stran, Meta – používání reklamních údajů od klientů z řad inzerentů, aby jim konkurovala). </a:t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Přesah mezi jednotlivými právy </a:t>
            </a:r>
            <a:r>
              <a:rPr lang="cs" sz="1200">
                <a:solidFill>
                  <a:srgbClr val="202124"/>
                </a:solidFill>
                <a:highlight>
                  <a:srgbClr val="FFFFFF"/>
                </a:highlight>
              </a:rPr>
              <a:t>→</a:t>
            </a: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 potřeba většího dialogu mezi orgány pro hospodářskou soutěž a orgány pro ochranu soukrom</a:t>
            </a: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Calibri"/>
                <a:ea typeface="Calibri"/>
                <a:cs typeface="Calibri"/>
                <a:sym typeface="Calibri"/>
              </a:rPr>
              <a:t>í.</a:t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100"/>
              <a:buFont typeface="Montserrat"/>
              <a:buChar char="●"/>
            </a:pPr>
            <a:r>
              <a:rPr lang="cs" sz="1100" u="sng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NAŘÍZENÍ EVROPSKÉHO PARLAMENTU A RADY o spravedlivých trzích otevřených hospodářské soutěži v digitálním odvětví (akt o digitálních trzích)</a:t>
            </a:r>
            <a:endParaRPr sz="1100" u="sng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Snaha překlenout zdlouhavé vymáhání ochrany hospodářské soutěže, vyšší sankce.  </a:t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Cíl zvýšit transparentnost, spravedlnost a soutěžení i v rámci online reklamy</a:t>
            </a:r>
            <a:r>
              <a:rPr lang="cs" sz="11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Zavádí nová omezení pro gatekeepery, např. užívání/kombinování dat napříč různými službami či zpracování  údajů uživatelů ze služeb třetích stran pro účely digitální reklamy. I nadále však lze zpracovávat na základě specifické volby/souhlasu uživatele.</a:t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>
                <a:solidFill>
                  <a:schemeClr val="dk1"/>
                </a:solidFill>
                <a:highlight>
                  <a:srgbClr val="F8F9FA"/>
                </a:highlight>
              </a:rPr>
              <a:t> </a:t>
            </a:r>
            <a:r>
              <a:rPr lang="cs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rgbClr val="307FE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7" name="Google Shape;457;p37"/>
          <p:cNvSpPr/>
          <p:nvPr/>
        </p:nvSpPr>
        <p:spPr>
          <a:xfrm>
            <a:off x="323293" y="311227"/>
            <a:ext cx="551400" cy="551400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8" name="Google Shape;458;p37"/>
          <p:cNvGrpSpPr/>
          <p:nvPr/>
        </p:nvGrpSpPr>
        <p:grpSpPr>
          <a:xfrm>
            <a:off x="438268" y="431639"/>
            <a:ext cx="321689" cy="361758"/>
            <a:chOff x="2523000" y="1954875"/>
            <a:chExt cx="262325" cy="295000"/>
          </a:xfrm>
        </p:grpSpPr>
        <p:sp>
          <p:nvSpPr>
            <p:cNvPr id="459" name="Google Shape;459;p37"/>
            <p:cNvSpPr/>
            <p:nvPr/>
          </p:nvSpPr>
          <p:spPr>
            <a:xfrm>
              <a:off x="2523000" y="1954875"/>
              <a:ext cx="262325" cy="295000"/>
            </a:xfrm>
            <a:custGeom>
              <a:rect b="b" l="l" r="r" t="t"/>
              <a:pathLst>
                <a:path extrusionOk="0" h="11800" w="10493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2595475" y="2024575"/>
              <a:ext cx="122100" cy="138650"/>
            </a:xfrm>
            <a:custGeom>
              <a:rect b="b" l="l" r="r" t="t"/>
              <a:pathLst>
                <a:path extrusionOk="0" h="5546" w="4884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1" name="Google Shape;461;p37"/>
          <p:cNvSpPr txBox="1"/>
          <p:nvPr/>
        </p:nvSpPr>
        <p:spPr>
          <a:xfrm>
            <a:off x="927600" y="345875"/>
            <a:ext cx="72888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Základní právní rámec online behaviorální reklamy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Právo na ochranu hospodářské soutěže</a:t>
            </a:r>
            <a:endParaRPr b="1" sz="142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8"/>
          <p:cNvSpPr txBox="1"/>
          <p:nvPr/>
        </p:nvSpPr>
        <p:spPr>
          <a:xfrm>
            <a:off x="323300" y="827975"/>
            <a:ext cx="8579100" cy="412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Mírní dopady, využívání nekalých obchodních praktik, které mohou měnit ekonomické chování průměrného či zranitelného spotřebitel.</a:t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100"/>
              <a:buFont typeface="Montserrat"/>
              <a:buChar char="●"/>
            </a:pPr>
            <a:r>
              <a:rPr lang="cs" sz="1100" u="sng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SMĚRNICE EVROPSKÉHO PARLAMENTU A RADY 2005/29/ES ze dne 11. května 2005 o nekalých obchodních praktikách vůči spotřebitelům na vnitřním trhu a o změně směrnice Rady 84/450/EHS, směrnic Evropského parlamentu a Rady 97/7/ES, 98/27/ES a 2002/65/ES a nařízení Evropského parlamentu a Rady (ES) č. 2006/2004 (směrnice o nekalých obchodních praktikách)</a:t>
            </a:r>
            <a:endParaRPr sz="1100" u="sng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Pokyny ke směrnici z 2001: aplikace směrnice i při řešení nekalých obchodních praktik týkající se údajů, dark patterns</a:t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lamavé jednání x opomenutí, agresivní obchodní praktika: např. způsob získávání souhlasu (nucení souhlasu – zhoršuje svobodu volby, může způsobit, že spotřebitel učiní rozhodnutí, které by jinak neučinil) či netransparentnost: nepodání požadované informace spotřebiteli.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100"/>
              <a:buFont typeface="Montserrat"/>
              <a:buChar char="●"/>
            </a:pPr>
            <a:r>
              <a:rPr lang="cs" sz="1100" u="sng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Nařízení 2022/2065 o jednotném trhu digitálních služeb a o změně směrnice 2000/31/ES (nařízení o digitálních službách)</a:t>
            </a:r>
            <a:r>
              <a:rPr b="1" lang="cs" sz="11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1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Online platformy/VLOP: v</a:t>
            </a: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ětší transparentnost online reklamy (označení reklamy, zadavatele, parametry k cílení)</a:t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STOP pro cílení na základě profilování na nezletilé a pro využití zvláštní kategorie osobních údajů.</a:t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Ustanovení o reklamě dopadají na online platformy či velmi velké online platformy (VLOP/VLOS). </a:t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Nové standardy na trhu (IAB Europe), Kodexy?</a:t>
            </a:r>
            <a:endParaRPr i="1" sz="1100">
              <a:solidFill>
                <a:schemeClr val="dk1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00">
              <a:solidFill>
                <a:schemeClr val="dk1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rgbClr val="307FE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7" name="Google Shape;467;p38"/>
          <p:cNvSpPr/>
          <p:nvPr/>
        </p:nvSpPr>
        <p:spPr>
          <a:xfrm>
            <a:off x="323293" y="311227"/>
            <a:ext cx="551400" cy="551400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8" name="Google Shape;468;p38"/>
          <p:cNvGrpSpPr/>
          <p:nvPr/>
        </p:nvGrpSpPr>
        <p:grpSpPr>
          <a:xfrm>
            <a:off x="438268" y="431639"/>
            <a:ext cx="321689" cy="361758"/>
            <a:chOff x="2523000" y="1954875"/>
            <a:chExt cx="262325" cy="295000"/>
          </a:xfrm>
        </p:grpSpPr>
        <p:sp>
          <p:nvSpPr>
            <p:cNvPr id="469" name="Google Shape;469;p38"/>
            <p:cNvSpPr/>
            <p:nvPr/>
          </p:nvSpPr>
          <p:spPr>
            <a:xfrm>
              <a:off x="2523000" y="1954875"/>
              <a:ext cx="262325" cy="295000"/>
            </a:xfrm>
            <a:custGeom>
              <a:rect b="b" l="l" r="r" t="t"/>
              <a:pathLst>
                <a:path extrusionOk="0" h="11800" w="10493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2595475" y="2024575"/>
              <a:ext cx="122100" cy="138650"/>
            </a:xfrm>
            <a:custGeom>
              <a:rect b="b" l="l" r="r" t="t"/>
              <a:pathLst>
                <a:path extrusionOk="0" h="5546" w="4884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" name="Google Shape;471;p38"/>
          <p:cNvSpPr txBox="1"/>
          <p:nvPr/>
        </p:nvSpPr>
        <p:spPr>
          <a:xfrm>
            <a:off x="927600" y="345875"/>
            <a:ext cx="72888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Základní právní rámec online behaviorální reklamy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Právo na ochranu spotřebitele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         </a:t>
            </a:r>
            <a:r>
              <a:rPr b="1" lang="cs" sz="142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b="1" sz="142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9"/>
          <p:cNvSpPr txBox="1"/>
          <p:nvPr/>
        </p:nvSpPr>
        <p:spPr>
          <a:xfrm>
            <a:off x="1426100" y="755550"/>
            <a:ext cx="7643400" cy="3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7" name="Google Shape;477;p39"/>
          <p:cNvSpPr/>
          <p:nvPr/>
        </p:nvSpPr>
        <p:spPr>
          <a:xfrm>
            <a:off x="323293" y="311227"/>
            <a:ext cx="551400" cy="551400"/>
          </a:xfrm>
          <a:prstGeom prst="ellipse">
            <a:avLst/>
          </a:prstGeom>
          <a:solidFill>
            <a:srgbClr val="307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8" name="Google Shape;478;p39"/>
          <p:cNvGrpSpPr/>
          <p:nvPr/>
        </p:nvGrpSpPr>
        <p:grpSpPr>
          <a:xfrm>
            <a:off x="438268" y="431639"/>
            <a:ext cx="321689" cy="361758"/>
            <a:chOff x="2523000" y="1954875"/>
            <a:chExt cx="262325" cy="295000"/>
          </a:xfrm>
        </p:grpSpPr>
        <p:sp>
          <p:nvSpPr>
            <p:cNvPr id="479" name="Google Shape;479;p39"/>
            <p:cNvSpPr/>
            <p:nvPr/>
          </p:nvSpPr>
          <p:spPr>
            <a:xfrm>
              <a:off x="2523000" y="1954875"/>
              <a:ext cx="262325" cy="295000"/>
            </a:xfrm>
            <a:custGeom>
              <a:rect b="b" l="l" r="r" t="t"/>
              <a:pathLst>
                <a:path extrusionOk="0" h="11800" w="10493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2595475" y="2024575"/>
              <a:ext cx="122100" cy="138650"/>
            </a:xfrm>
            <a:custGeom>
              <a:rect b="b" l="l" r="r" t="t"/>
              <a:pathLst>
                <a:path extrusionOk="0" h="5546" w="4884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1" name="Google Shape;481;p39"/>
          <p:cNvSpPr txBox="1"/>
          <p:nvPr/>
        </p:nvSpPr>
        <p:spPr>
          <a:xfrm>
            <a:off x="927600" y="345875"/>
            <a:ext cx="72888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Právní základy zpracování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 behaviorální reklamu dle Meta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 b="1" sz="142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82" name="Google Shape;482;p39"/>
          <p:cNvGrpSpPr/>
          <p:nvPr/>
        </p:nvGrpSpPr>
        <p:grpSpPr>
          <a:xfrm>
            <a:off x="60812" y="2591550"/>
            <a:ext cx="8677461" cy="2171550"/>
            <a:chOff x="230291" y="2633750"/>
            <a:chExt cx="7825993" cy="2171550"/>
          </a:xfrm>
        </p:grpSpPr>
        <p:cxnSp>
          <p:nvCxnSpPr>
            <p:cNvPr id="483" name="Google Shape;483;p39"/>
            <p:cNvCxnSpPr/>
            <p:nvPr/>
          </p:nvCxnSpPr>
          <p:spPr>
            <a:xfrm flipH="1">
              <a:off x="1175479" y="3728950"/>
              <a:ext cx="6900" cy="3615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cxnSp>
          <p:nvCxnSpPr>
            <p:cNvPr id="484" name="Google Shape;484;p39"/>
            <p:cNvCxnSpPr/>
            <p:nvPr/>
          </p:nvCxnSpPr>
          <p:spPr>
            <a:xfrm>
              <a:off x="4235346" y="3874375"/>
              <a:ext cx="0" cy="3993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5" name="Google Shape;485;p39"/>
            <p:cNvCxnSpPr/>
            <p:nvPr/>
          </p:nvCxnSpPr>
          <p:spPr>
            <a:xfrm>
              <a:off x="5912375" y="3737643"/>
              <a:ext cx="0" cy="4416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sp>
          <p:nvSpPr>
            <p:cNvPr id="486" name="Google Shape;486;p39"/>
            <p:cNvSpPr/>
            <p:nvPr/>
          </p:nvSpPr>
          <p:spPr>
            <a:xfrm>
              <a:off x="1116900" y="3737764"/>
              <a:ext cx="144900" cy="144900"/>
            </a:xfrm>
            <a:prstGeom prst="ellipse">
              <a:avLst/>
            </a:prstGeom>
            <a:solidFill>
              <a:srgbClr val="BED600"/>
            </a:solidFill>
            <a:ln cap="flat" cmpd="sng" w="19050">
              <a:solidFill>
                <a:srgbClr val="BED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"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2511821" y="3752026"/>
              <a:ext cx="144900" cy="144900"/>
            </a:xfrm>
            <a:prstGeom prst="ellipse">
              <a:avLst/>
            </a:prstGeom>
            <a:solidFill>
              <a:srgbClr val="BED600"/>
            </a:solidFill>
            <a:ln cap="flat" cmpd="sng" w="19050">
              <a:solidFill>
                <a:srgbClr val="BED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"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3314120" y="3752014"/>
              <a:ext cx="144900" cy="144900"/>
            </a:xfrm>
            <a:prstGeom prst="ellipse">
              <a:avLst/>
            </a:prstGeom>
            <a:solidFill>
              <a:srgbClr val="BED600"/>
            </a:solidFill>
            <a:ln cap="flat" cmpd="sng" w="19050">
              <a:solidFill>
                <a:srgbClr val="BED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"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586475" y="3794475"/>
              <a:ext cx="4173600" cy="60000"/>
            </a:xfrm>
            <a:prstGeom prst="roundRect">
              <a:avLst>
                <a:gd fmla="val 50000" name="adj"/>
              </a:avLst>
            </a:prstGeom>
            <a:solidFill>
              <a:srgbClr val="BE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4683385" y="3787850"/>
              <a:ext cx="3372900" cy="60000"/>
            </a:xfrm>
            <a:prstGeom prst="roundRect">
              <a:avLst>
                <a:gd fmla="val 50000" name="adj"/>
              </a:avLst>
            </a:prstGeom>
            <a:solidFill>
              <a:srgbClr val="BE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BED600"/>
                </a:highlight>
              </a:endParaRPr>
            </a:p>
          </p:txBody>
        </p:sp>
        <p:sp>
          <p:nvSpPr>
            <p:cNvPr id="491" name="Google Shape;491;p39"/>
            <p:cNvSpPr txBox="1"/>
            <p:nvPr/>
          </p:nvSpPr>
          <p:spPr>
            <a:xfrm>
              <a:off x="230291" y="2680550"/>
              <a:ext cx="7053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700">
                  <a:solidFill>
                    <a:srgbClr val="43434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Plnění smlouvy</a:t>
              </a:r>
              <a:endParaRPr sz="7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92" name="Google Shape;492;p39"/>
            <p:cNvSpPr txBox="1"/>
            <p:nvPr/>
          </p:nvSpPr>
          <p:spPr>
            <a:xfrm>
              <a:off x="2027100" y="2735363"/>
              <a:ext cx="1041900" cy="78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93" name="Google Shape;493;p39"/>
            <p:cNvSpPr txBox="1"/>
            <p:nvPr/>
          </p:nvSpPr>
          <p:spPr>
            <a:xfrm>
              <a:off x="4620432" y="2651800"/>
              <a:ext cx="968700" cy="69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43434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Norský NO DPA ukládá dočasný zákaz služeb Meta</a:t>
              </a:r>
              <a:endParaRPr sz="7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94" name="Google Shape;494;p39"/>
            <p:cNvSpPr txBox="1"/>
            <p:nvPr/>
          </p:nvSpPr>
          <p:spPr>
            <a:xfrm>
              <a:off x="5391425" y="2989700"/>
              <a:ext cx="1041900" cy="78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95" name="Google Shape;495;p39"/>
            <p:cNvSpPr txBox="1"/>
            <p:nvPr/>
          </p:nvSpPr>
          <p:spPr>
            <a:xfrm>
              <a:off x="836700" y="4131675"/>
              <a:ext cx="705300" cy="51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700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Stížnost subjektu údajů k belgickému APD</a:t>
              </a:r>
              <a:endParaRPr sz="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96" name="Google Shape;496;p39"/>
            <p:cNvSpPr txBox="1"/>
            <p:nvPr/>
          </p:nvSpPr>
          <p:spPr>
            <a:xfrm>
              <a:off x="1993900" y="4126975"/>
              <a:ext cx="1204800" cy="51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700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Irský DPC zákaz zpracování za účelem reklamy na základě plnění smlouvy</a:t>
              </a:r>
              <a:endParaRPr sz="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97" name="Google Shape;497;p39"/>
            <p:cNvSpPr txBox="1"/>
            <p:nvPr/>
          </p:nvSpPr>
          <p:spPr>
            <a:xfrm>
              <a:off x="3688253" y="4131675"/>
              <a:ext cx="1071900" cy="60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700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SDEU nemožnost  užití oprávněného zájmu</a:t>
              </a:r>
              <a:endParaRPr sz="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98" name="Google Shape;498;p39"/>
            <p:cNvSpPr txBox="1"/>
            <p:nvPr/>
          </p:nvSpPr>
          <p:spPr>
            <a:xfrm>
              <a:off x="5391423" y="4201400"/>
              <a:ext cx="1136700" cy="60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cs" sz="700">
                  <a:solidFill>
                    <a:srgbClr val="43434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EDPB ukládá irskému DPC přijmout konečné rozhodnutí</a:t>
              </a:r>
              <a:endParaRPr sz="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99" name="Google Shape;499;p39"/>
            <p:cNvSpPr txBox="1"/>
            <p:nvPr/>
          </p:nvSpPr>
          <p:spPr>
            <a:xfrm>
              <a:off x="6433315" y="2633750"/>
              <a:ext cx="705300" cy="64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700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Meta oznamuje Pay or Okay model</a:t>
              </a:r>
              <a:endParaRPr sz="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sp>
        <p:nvSpPr>
          <p:cNvPr id="500" name="Google Shape;500;p39"/>
          <p:cNvSpPr/>
          <p:nvPr/>
        </p:nvSpPr>
        <p:spPr>
          <a:xfrm>
            <a:off x="371434" y="3695576"/>
            <a:ext cx="160800" cy="144900"/>
          </a:xfrm>
          <a:prstGeom prst="ellipse">
            <a:avLst/>
          </a:prstGeom>
          <a:solidFill>
            <a:srgbClr val="BED600"/>
          </a:solidFill>
          <a:ln cap="flat" cmpd="sng" w="19050">
            <a:solidFill>
              <a:srgbClr val="BED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cxnSp>
        <p:nvCxnSpPr>
          <p:cNvPr id="501" name="Google Shape;501;p39"/>
          <p:cNvCxnSpPr>
            <a:stCxn id="491" idx="2"/>
          </p:cNvCxnSpPr>
          <p:nvPr/>
        </p:nvCxnSpPr>
        <p:spPr>
          <a:xfrm flipH="1">
            <a:off x="450930" y="3189750"/>
            <a:ext cx="900" cy="50580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502" name="Google Shape;502;p39"/>
          <p:cNvSpPr txBox="1"/>
          <p:nvPr/>
        </p:nvSpPr>
        <p:spPr>
          <a:xfrm>
            <a:off x="104425" y="3840475"/>
            <a:ext cx="69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9"/>
          <p:cNvSpPr txBox="1"/>
          <p:nvPr/>
        </p:nvSpPr>
        <p:spPr>
          <a:xfrm>
            <a:off x="874700" y="3403075"/>
            <a:ext cx="551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/2018</a:t>
            </a:r>
            <a:endParaRPr/>
          </a:p>
        </p:txBody>
      </p:sp>
      <p:sp>
        <p:nvSpPr>
          <p:cNvPr id="504" name="Google Shape;504;p39"/>
          <p:cNvSpPr/>
          <p:nvPr/>
        </p:nvSpPr>
        <p:spPr>
          <a:xfrm>
            <a:off x="7214209" y="3695576"/>
            <a:ext cx="160800" cy="144900"/>
          </a:xfrm>
          <a:prstGeom prst="ellipse">
            <a:avLst/>
          </a:prstGeom>
          <a:solidFill>
            <a:srgbClr val="BED600"/>
          </a:solidFill>
          <a:ln cap="flat" cmpd="sng" w="19050">
            <a:solidFill>
              <a:srgbClr val="BED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sp>
        <p:nvSpPr>
          <p:cNvPr id="505" name="Google Shape;505;p39"/>
          <p:cNvSpPr/>
          <p:nvPr/>
        </p:nvSpPr>
        <p:spPr>
          <a:xfrm>
            <a:off x="1770785" y="3695576"/>
            <a:ext cx="160800" cy="144900"/>
          </a:xfrm>
          <a:prstGeom prst="ellipse">
            <a:avLst/>
          </a:prstGeom>
          <a:solidFill>
            <a:srgbClr val="BED600"/>
          </a:solidFill>
          <a:ln cap="flat" cmpd="sng" w="19050">
            <a:solidFill>
              <a:srgbClr val="BED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sp>
        <p:nvSpPr>
          <p:cNvPr id="506" name="Google Shape;506;p39"/>
          <p:cNvSpPr/>
          <p:nvPr/>
        </p:nvSpPr>
        <p:spPr>
          <a:xfrm>
            <a:off x="4411198" y="3695576"/>
            <a:ext cx="160800" cy="144900"/>
          </a:xfrm>
          <a:prstGeom prst="ellipse">
            <a:avLst/>
          </a:prstGeom>
          <a:solidFill>
            <a:srgbClr val="BED600"/>
          </a:solidFill>
          <a:ln cap="flat" cmpd="sng" w="19050">
            <a:solidFill>
              <a:srgbClr val="BED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sp>
        <p:nvSpPr>
          <p:cNvPr id="507" name="Google Shape;507;p39"/>
          <p:cNvSpPr/>
          <p:nvPr/>
        </p:nvSpPr>
        <p:spPr>
          <a:xfrm>
            <a:off x="5340710" y="3695576"/>
            <a:ext cx="160800" cy="144900"/>
          </a:xfrm>
          <a:prstGeom prst="ellipse">
            <a:avLst/>
          </a:prstGeom>
          <a:solidFill>
            <a:srgbClr val="BED600"/>
          </a:solidFill>
          <a:ln cap="flat" cmpd="sng" w="19050">
            <a:solidFill>
              <a:srgbClr val="BED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sp>
        <p:nvSpPr>
          <p:cNvPr id="508" name="Google Shape;508;p39"/>
          <p:cNvSpPr/>
          <p:nvPr/>
        </p:nvSpPr>
        <p:spPr>
          <a:xfrm>
            <a:off x="6288948" y="3695576"/>
            <a:ext cx="160800" cy="144900"/>
          </a:xfrm>
          <a:prstGeom prst="ellipse">
            <a:avLst/>
          </a:prstGeom>
          <a:solidFill>
            <a:srgbClr val="BED600"/>
          </a:solidFill>
          <a:ln cap="flat" cmpd="sng" w="19050">
            <a:solidFill>
              <a:srgbClr val="BED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sp>
        <p:nvSpPr>
          <p:cNvPr id="509" name="Google Shape;509;p39"/>
          <p:cNvSpPr txBox="1"/>
          <p:nvPr/>
        </p:nvSpPr>
        <p:spPr>
          <a:xfrm>
            <a:off x="1503775" y="3840475"/>
            <a:ext cx="694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/2022</a:t>
            </a:r>
            <a:endParaRPr/>
          </a:p>
        </p:txBody>
      </p:sp>
      <p:cxnSp>
        <p:nvCxnSpPr>
          <p:cNvPr id="510" name="Google Shape;510;p39"/>
          <p:cNvCxnSpPr/>
          <p:nvPr/>
        </p:nvCxnSpPr>
        <p:spPr>
          <a:xfrm flipH="1">
            <a:off x="1848225" y="3019975"/>
            <a:ext cx="1500" cy="67560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511" name="Google Shape;511;p39"/>
          <p:cNvSpPr txBox="1"/>
          <p:nvPr/>
        </p:nvSpPr>
        <p:spPr>
          <a:xfrm>
            <a:off x="1426100" y="2571750"/>
            <a:ext cx="7821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EDPB ukládá irskému DPC přijmout konečné rozhodnutí</a:t>
            </a:r>
            <a:endParaRPr sz="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512" name="Google Shape;512;p39"/>
          <p:cNvCxnSpPr/>
          <p:nvPr/>
        </p:nvCxnSpPr>
        <p:spPr>
          <a:xfrm flipH="1">
            <a:off x="2676200" y="3884150"/>
            <a:ext cx="7800" cy="36150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3" name="Google Shape;513;p39"/>
          <p:cNvSpPr txBox="1"/>
          <p:nvPr/>
        </p:nvSpPr>
        <p:spPr>
          <a:xfrm>
            <a:off x="2332700" y="3403075"/>
            <a:ext cx="694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/2022</a:t>
            </a:r>
            <a:endParaRPr/>
          </a:p>
        </p:txBody>
      </p:sp>
      <p:cxnSp>
        <p:nvCxnSpPr>
          <p:cNvPr id="514" name="Google Shape;514;p39"/>
          <p:cNvCxnSpPr/>
          <p:nvPr/>
        </p:nvCxnSpPr>
        <p:spPr>
          <a:xfrm flipH="1">
            <a:off x="3567650" y="3019975"/>
            <a:ext cx="1500" cy="67560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515" name="Google Shape;515;p39"/>
          <p:cNvSpPr txBox="1"/>
          <p:nvPr/>
        </p:nvSpPr>
        <p:spPr>
          <a:xfrm>
            <a:off x="2990739" y="2233363"/>
            <a:ext cx="1155300" cy="7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Meta mění právní základ na oprávněný zájem</a:t>
            </a:r>
            <a:endParaRPr sz="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6" name="Google Shape;516;p39"/>
          <p:cNvSpPr txBox="1"/>
          <p:nvPr/>
        </p:nvSpPr>
        <p:spPr>
          <a:xfrm>
            <a:off x="4773764" y="2851813"/>
            <a:ext cx="1155300" cy="7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7" name="Google Shape;517;p39"/>
          <p:cNvSpPr txBox="1"/>
          <p:nvPr/>
        </p:nvSpPr>
        <p:spPr>
          <a:xfrm>
            <a:off x="3200200" y="3840475"/>
            <a:ext cx="69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9"/>
          <p:cNvSpPr txBox="1"/>
          <p:nvPr/>
        </p:nvSpPr>
        <p:spPr>
          <a:xfrm>
            <a:off x="4184563" y="3403075"/>
            <a:ext cx="69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9"/>
          <p:cNvSpPr txBox="1"/>
          <p:nvPr/>
        </p:nvSpPr>
        <p:spPr>
          <a:xfrm>
            <a:off x="5083063" y="3840475"/>
            <a:ext cx="694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/2023</a:t>
            </a:r>
            <a:endParaRPr/>
          </a:p>
        </p:txBody>
      </p:sp>
      <p:sp>
        <p:nvSpPr>
          <p:cNvPr id="520" name="Google Shape;520;p39"/>
          <p:cNvSpPr txBox="1"/>
          <p:nvPr/>
        </p:nvSpPr>
        <p:spPr>
          <a:xfrm>
            <a:off x="6947188" y="3840475"/>
            <a:ext cx="694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/>
          </a:p>
        </p:txBody>
      </p:sp>
      <p:sp>
        <p:nvSpPr>
          <p:cNvPr id="521" name="Google Shape;521;p39"/>
          <p:cNvSpPr txBox="1"/>
          <p:nvPr/>
        </p:nvSpPr>
        <p:spPr>
          <a:xfrm>
            <a:off x="5387863" y="4145275"/>
            <a:ext cx="69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9"/>
          <p:cNvSpPr txBox="1"/>
          <p:nvPr/>
        </p:nvSpPr>
        <p:spPr>
          <a:xfrm>
            <a:off x="6021938" y="3403075"/>
            <a:ext cx="694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/2023</a:t>
            </a:r>
            <a:endParaRPr/>
          </a:p>
        </p:txBody>
      </p:sp>
      <p:sp>
        <p:nvSpPr>
          <p:cNvPr id="523" name="Google Shape;523;p39"/>
          <p:cNvSpPr/>
          <p:nvPr/>
        </p:nvSpPr>
        <p:spPr>
          <a:xfrm>
            <a:off x="8662384" y="3695576"/>
            <a:ext cx="160800" cy="144900"/>
          </a:xfrm>
          <a:prstGeom prst="ellipse">
            <a:avLst/>
          </a:prstGeom>
          <a:solidFill>
            <a:srgbClr val="BED600"/>
          </a:solidFill>
          <a:ln cap="flat" cmpd="sng" w="19050">
            <a:solidFill>
              <a:srgbClr val="BED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sp>
        <p:nvSpPr>
          <p:cNvPr id="524" name="Google Shape;524;p39"/>
          <p:cNvSpPr/>
          <p:nvPr/>
        </p:nvSpPr>
        <p:spPr>
          <a:xfrm>
            <a:off x="7938296" y="3695576"/>
            <a:ext cx="160800" cy="144900"/>
          </a:xfrm>
          <a:prstGeom prst="ellipse">
            <a:avLst/>
          </a:prstGeom>
          <a:solidFill>
            <a:srgbClr val="BED600"/>
          </a:solidFill>
          <a:ln cap="flat" cmpd="sng" w="19050">
            <a:solidFill>
              <a:srgbClr val="BED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cxnSp>
        <p:nvCxnSpPr>
          <p:cNvPr id="525" name="Google Shape;525;p39"/>
          <p:cNvCxnSpPr/>
          <p:nvPr/>
        </p:nvCxnSpPr>
        <p:spPr>
          <a:xfrm>
            <a:off x="8018707" y="3844093"/>
            <a:ext cx="0" cy="44160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6" name="Google Shape;526;p39"/>
          <p:cNvCxnSpPr/>
          <p:nvPr/>
        </p:nvCxnSpPr>
        <p:spPr>
          <a:xfrm>
            <a:off x="8742782" y="3245143"/>
            <a:ext cx="0" cy="44160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527" name="Google Shape;527;p39"/>
          <p:cNvSpPr txBox="1"/>
          <p:nvPr/>
        </p:nvSpPr>
        <p:spPr>
          <a:xfrm>
            <a:off x="7406875" y="4245650"/>
            <a:ext cx="13359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Irský DPC ukládá zákaz Meta zpracování na základě smlouvy, OZ za účely reklamy v rámci EHP</a:t>
            </a:r>
            <a:endParaRPr sz="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8" name="Google Shape;528;p39"/>
          <p:cNvSpPr txBox="1"/>
          <p:nvPr/>
        </p:nvSpPr>
        <p:spPr>
          <a:xfrm>
            <a:off x="8247112" y="2684925"/>
            <a:ext cx="7821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Stížnosti NYOB, BEUC, AMI</a:t>
            </a:r>
            <a:endParaRPr sz="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9" name="Google Shape;529;p39"/>
          <p:cNvSpPr txBox="1"/>
          <p:nvPr/>
        </p:nvSpPr>
        <p:spPr>
          <a:xfrm>
            <a:off x="8409750" y="3840475"/>
            <a:ext cx="694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11-12</a:t>
            </a: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/2023</a:t>
            </a:r>
            <a:endParaRPr/>
          </a:p>
        </p:txBody>
      </p:sp>
      <p:sp>
        <p:nvSpPr>
          <p:cNvPr id="530" name="Google Shape;530;p39"/>
          <p:cNvSpPr txBox="1"/>
          <p:nvPr/>
        </p:nvSpPr>
        <p:spPr>
          <a:xfrm>
            <a:off x="7742988" y="3456925"/>
            <a:ext cx="551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/2023</a:t>
            </a:r>
            <a:endParaRPr/>
          </a:p>
        </p:txBody>
      </p:sp>
      <p:sp>
        <p:nvSpPr>
          <p:cNvPr id="531" name="Google Shape;531;p39"/>
          <p:cNvSpPr txBox="1"/>
          <p:nvPr/>
        </p:nvSpPr>
        <p:spPr>
          <a:xfrm>
            <a:off x="7018900" y="3840475"/>
            <a:ext cx="551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/2023</a:t>
            </a:r>
            <a:endParaRPr/>
          </a:p>
        </p:txBody>
      </p:sp>
      <p:sp>
        <p:nvSpPr>
          <p:cNvPr id="532" name="Google Shape;532;p39"/>
          <p:cNvSpPr txBox="1"/>
          <p:nvPr/>
        </p:nvSpPr>
        <p:spPr>
          <a:xfrm>
            <a:off x="1484300" y="4012675"/>
            <a:ext cx="55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39"/>
          <p:cNvSpPr txBox="1"/>
          <p:nvPr/>
        </p:nvSpPr>
        <p:spPr>
          <a:xfrm>
            <a:off x="4218175" y="3319700"/>
            <a:ext cx="551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7/</a:t>
            </a: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/>
          </a:p>
        </p:txBody>
      </p:sp>
      <p:cxnSp>
        <p:nvCxnSpPr>
          <p:cNvPr id="534" name="Google Shape;534;p39"/>
          <p:cNvCxnSpPr/>
          <p:nvPr/>
        </p:nvCxnSpPr>
        <p:spPr>
          <a:xfrm>
            <a:off x="5421092" y="3266300"/>
            <a:ext cx="0" cy="39930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35" name="Google Shape;535;p39"/>
          <p:cNvCxnSpPr/>
          <p:nvPr/>
        </p:nvCxnSpPr>
        <p:spPr>
          <a:xfrm>
            <a:off x="7294617" y="3266300"/>
            <a:ext cx="0" cy="39930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0"/>
          <p:cNvSpPr/>
          <p:nvPr/>
        </p:nvSpPr>
        <p:spPr>
          <a:xfrm>
            <a:off x="323293" y="311227"/>
            <a:ext cx="551400" cy="551400"/>
          </a:xfrm>
          <a:prstGeom prst="ellipse">
            <a:avLst/>
          </a:prstGeom>
          <a:solidFill>
            <a:srgbClr val="307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1" name="Google Shape;541;p40"/>
          <p:cNvGrpSpPr/>
          <p:nvPr/>
        </p:nvGrpSpPr>
        <p:grpSpPr>
          <a:xfrm>
            <a:off x="438268" y="431639"/>
            <a:ext cx="321689" cy="361758"/>
            <a:chOff x="2523000" y="1954875"/>
            <a:chExt cx="262325" cy="295000"/>
          </a:xfrm>
        </p:grpSpPr>
        <p:sp>
          <p:nvSpPr>
            <p:cNvPr id="542" name="Google Shape;542;p40"/>
            <p:cNvSpPr/>
            <p:nvPr/>
          </p:nvSpPr>
          <p:spPr>
            <a:xfrm>
              <a:off x="2523000" y="1954875"/>
              <a:ext cx="262325" cy="295000"/>
            </a:xfrm>
            <a:custGeom>
              <a:rect b="b" l="l" r="r" t="t"/>
              <a:pathLst>
                <a:path extrusionOk="0" h="11800" w="10493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2595475" y="2024575"/>
              <a:ext cx="122100" cy="138650"/>
            </a:xfrm>
            <a:custGeom>
              <a:rect b="b" l="l" r="r" t="t"/>
              <a:pathLst>
                <a:path extrusionOk="0" h="5546" w="4884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4" name="Google Shape;544;p40"/>
          <p:cNvSpPr txBox="1"/>
          <p:nvPr/>
        </p:nvSpPr>
        <p:spPr>
          <a:xfrm>
            <a:off x="932900" y="266225"/>
            <a:ext cx="78879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2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Právní základy zpracování</a:t>
            </a:r>
            <a:endParaRPr b="1" sz="162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rozhodnutí k Meta</a:t>
            </a:r>
            <a:endParaRPr b="1" sz="162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5" name="Google Shape;545;p40"/>
          <p:cNvSpPr/>
          <p:nvPr/>
        </p:nvSpPr>
        <p:spPr>
          <a:xfrm>
            <a:off x="932900" y="986250"/>
            <a:ext cx="2258100" cy="3782400"/>
          </a:xfrm>
          <a:prstGeom prst="roundRect">
            <a:avLst>
              <a:gd fmla="val 2849" name="adj"/>
            </a:avLst>
          </a:prstGeom>
          <a:solidFill>
            <a:srgbClr val="F7F7F7"/>
          </a:solidFill>
          <a:ln>
            <a:noFill/>
          </a:ln>
          <a:effectLst>
            <a:outerShdw blurRad="57150" rotWithShape="0" algn="bl" dir="5400000" dist="19050">
              <a:srgbClr val="000000">
                <a:alpha val="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0"/>
          <p:cNvSpPr txBox="1"/>
          <p:nvPr/>
        </p:nvSpPr>
        <p:spPr>
          <a:xfrm>
            <a:off x="1385300" y="1061888"/>
            <a:ext cx="15222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cs" sz="12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Smlouva</a:t>
            </a:r>
            <a:endParaRPr b="0" i="0" sz="1200" u="none" cap="none" strike="noStrike">
              <a:solidFill>
                <a:srgbClr val="BED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0"/>
          <p:cNvSpPr txBox="1"/>
          <p:nvPr/>
        </p:nvSpPr>
        <p:spPr>
          <a:xfrm>
            <a:off x="1101800" y="1474750"/>
            <a:ext cx="2089200" cy="3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cs" sz="900" u="sng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DPC</a:t>
            </a:r>
            <a:r>
              <a:rPr lang="cs" sz="9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porušení transparentnosti x reklama může být přiměřeně nezbytné a nedílná součást smlouvy</a:t>
            </a:r>
            <a:endParaRPr sz="9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900" u="sng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Dotčené úřady</a:t>
            </a:r>
            <a:r>
              <a:rPr lang="cs" sz="9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cs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behaviorální reklama není „nutně nezbytná“, GDPR - zaručuje námitku pro přímý marketing</a:t>
            </a:r>
            <a:endParaRPr sz="9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900" u="sng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DPC</a:t>
            </a:r>
            <a:r>
              <a:rPr lang="cs" sz="9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námitky neodůvodněné</a:t>
            </a:r>
            <a:endParaRPr sz="9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900" u="sng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EDPB</a:t>
            </a:r>
            <a:r>
              <a:rPr lang="cs" sz="9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cs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porušení       Transparentnosti – nejednoznačenost, spojení různých účelů zpracování atd.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Spravedlnosti - jaké údaje zpracovává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Zákonnost - reklama není podstatná část a základní prvek plnění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700">
                <a:solidFill>
                  <a:schemeClr val="dk1"/>
                </a:solidFill>
              </a:rPr>
              <a:t>      </a:t>
            </a:r>
            <a:endParaRPr sz="9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8" name="Google Shape;548;p40"/>
          <p:cNvSpPr/>
          <p:nvPr/>
        </p:nvSpPr>
        <p:spPr>
          <a:xfrm>
            <a:off x="3314950" y="986200"/>
            <a:ext cx="2258100" cy="3782400"/>
          </a:xfrm>
          <a:prstGeom prst="roundRect">
            <a:avLst>
              <a:gd fmla="val 2849" name="adj"/>
            </a:avLst>
          </a:prstGeom>
          <a:solidFill>
            <a:srgbClr val="F7F7F7"/>
          </a:solidFill>
          <a:ln>
            <a:noFill/>
          </a:ln>
          <a:effectLst>
            <a:outerShdw blurRad="57150" rotWithShape="0" algn="bl" dir="5400000" dist="19050">
              <a:srgbClr val="000000">
                <a:alpha val="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40"/>
          <p:cNvSpPr txBox="1"/>
          <p:nvPr/>
        </p:nvSpPr>
        <p:spPr>
          <a:xfrm>
            <a:off x="3311925" y="1474750"/>
            <a:ext cx="2089200" cy="27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SDEU  252/21 Meta vs. Bundeskartellamt</a:t>
            </a:r>
            <a:br>
              <a:rPr b="1" lang="c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Zájmy subjektu převažují nad zájmy Mety financovat svoje aktivity a subjekt nemůže rozumně očekávat (i když zdarma) </a:t>
            </a:r>
            <a:r>
              <a:rPr lang="cs" sz="9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cs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rozsáhlost zpracování (data i z jiných služeb skupiny a webů třetích stran), operace zpracování (kombinace, párování dat) tzn. potenciálně neomezená data, která k cílení užívá .</a:t>
            </a:r>
            <a:endParaRPr sz="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0" name="Google Shape;550;p40"/>
          <p:cNvSpPr/>
          <p:nvPr/>
        </p:nvSpPr>
        <p:spPr>
          <a:xfrm>
            <a:off x="5697000" y="986200"/>
            <a:ext cx="2258100" cy="3782400"/>
          </a:xfrm>
          <a:prstGeom prst="roundRect">
            <a:avLst>
              <a:gd fmla="val 2849" name="adj"/>
            </a:avLst>
          </a:prstGeom>
          <a:solidFill>
            <a:srgbClr val="F7F7F7"/>
          </a:solidFill>
          <a:ln>
            <a:noFill/>
          </a:ln>
          <a:effectLst>
            <a:outerShdw blurRad="57150" rotWithShape="0" algn="bl" dir="5400000" dist="19050">
              <a:srgbClr val="000000">
                <a:alpha val="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40"/>
          <p:cNvSpPr txBox="1"/>
          <p:nvPr/>
        </p:nvSpPr>
        <p:spPr>
          <a:xfrm>
            <a:off x="5778325" y="1418350"/>
            <a:ext cx="2089200" cy="3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čl. 150 </a:t>
            </a:r>
            <a:r>
              <a:rPr lang="cs" sz="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SDEU  252/21 - není výrok rozhodnutí</a:t>
            </a:r>
            <a:endParaRPr sz="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" sz="800">
                <a:latin typeface="Montserrat"/>
                <a:ea typeface="Montserrat"/>
                <a:cs typeface="Montserrat"/>
                <a:sym typeface="Montserrat"/>
              </a:rPr>
              <a:t>“uživatelé musí mít v rámci smluvního procesu možnost individuálně neudělit souhlas se zvláštními operacemi zpracování údajů, které nejsou nezbytně nutné pro splnění smlouvy, aniž by byli povinni se v plném rozsahu vzdát využívání služby nabízené provozovatelem sociální sítě, což znamená, že uvedeným uživatelům bude nabídnuta, případně za přiměřenou odměnu, rovnocenná alternativa, se kterou nejsou spojeny takovéto operace zpracování údajů.”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" sz="900">
                <a:latin typeface="Montserrat"/>
                <a:ea typeface="Montserrat"/>
                <a:cs typeface="Montserrat"/>
                <a:sym typeface="Montserrat"/>
              </a:rPr>
              <a:t>Výrok: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" sz="900">
                <a:latin typeface="Montserrat"/>
                <a:ea typeface="Montserrat"/>
                <a:cs typeface="Montserrat"/>
                <a:sym typeface="Montserrat"/>
              </a:rPr>
              <a:t>svoboda souhlasu</a:t>
            </a:r>
            <a:r>
              <a:rPr lang="cs" sz="900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→dominantí postavení významný prvek pro určení 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2" name="Google Shape;552;p40"/>
          <p:cNvSpPr txBox="1"/>
          <p:nvPr/>
        </p:nvSpPr>
        <p:spPr>
          <a:xfrm>
            <a:off x="3516675" y="1061888"/>
            <a:ext cx="17751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cs" sz="12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Oprávněný zájem</a:t>
            </a:r>
            <a:endParaRPr b="0" i="0" sz="1200" u="none" cap="none" strike="noStrike">
              <a:solidFill>
                <a:srgbClr val="BED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40"/>
          <p:cNvSpPr txBox="1"/>
          <p:nvPr/>
        </p:nvSpPr>
        <p:spPr>
          <a:xfrm>
            <a:off x="6153300" y="986250"/>
            <a:ext cx="15891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cs" sz="12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Souhlas v rámci Pay or Okay</a:t>
            </a:r>
            <a:endParaRPr b="0" i="0" sz="1200" u="none" cap="none" strike="noStrike">
              <a:solidFill>
                <a:srgbClr val="BED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1"/>
          <p:cNvSpPr txBox="1"/>
          <p:nvPr/>
        </p:nvSpPr>
        <p:spPr>
          <a:xfrm>
            <a:off x="323300" y="691625"/>
            <a:ext cx="8169300" cy="405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9850" lvl="0" marL="179999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BED600"/>
              </a:buClr>
              <a:buSzPts val="1100"/>
              <a:buFont typeface="Montserrat"/>
              <a:buChar char="●"/>
            </a:pPr>
            <a:r>
              <a:rPr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" sz="11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NOYB</a:t>
            </a:r>
            <a:r>
              <a:rPr lang="cs" sz="1100" u="sng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 stížnost k DSK</a:t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79999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doposud nemá platný právní základ, v rozporu se svobodným souhlasem - většina uživatelů si vybírá souhlas x nemá zájem o reklamu, vysoká cena - neodpovídá výnosu z reklamy per uživatel a jen pro bohaté, Meta má dominantní postavení, pravděpodobně v budoucnu bez alternativ při rozšíření modelu</a:t>
            </a:r>
            <a:r>
              <a:rPr lang="cs" sz="11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1100">
              <a:solidFill>
                <a:schemeClr val="dk1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69850" lvl="0" marL="179999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BED600"/>
              </a:buClr>
              <a:buSzPts val="1100"/>
              <a:buFont typeface="Montserrat"/>
              <a:buChar char="●"/>
            </a:pPr>
            <a:r>
              <a:rPr lang="cs" sz="1100" u="sng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BEUC</a:t>
            </a:r>
            <a:r>
              <a:rPr lang="cs" sz="1100" u="sng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" sz="11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 Evropská organizace spotřebitelů, stížnost k Evropské komisi pro porušení práva na ochranu spotřebitele</a:t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  Blokování - agresivní obchodní praktika, falešný</a:t>
            </a: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 dojem naléhavosti se rozhodnout a že je služba zdarma (zastírá   protiplnění os. údaje), chybějící alternativa, vysoký poplat</a:t>
            </a:r>
            <a:r>
              <a:rPr lang="cs" sz="11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ek 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⮕omezená možnost volby</a:t>
            </a: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  (dříve Maďarsko, NS: “zdarma” - klamavé, pokud podstatná nevýhoda (mimo povahu služby) a ovlivňuje rozhodování spotřebitele. NS: cílená reklama má výhody i pro spotřebitele)</a:t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69850" lvl="0" marL="179999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BED600"/>
              </a:buClr>
              <a:buSzPts val="1100"/>
              <a:buFont typeface="Montserrat"/>
              <a:buChar char="●"/>
            </a:pPr>
            <a:r>
              <a:rPr lang="cs" sz="1100" u="sng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AMI</a:t>
            </a: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: Mediální asociace sdružující 83 různých mediálních domů, žaloba na Meta</a:t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 Porušení hospodářské soutěže/nekalá soutěž - masivní a systematické zpracování OÚ pro účely reklamy bez souhlasu </a:t>
            </a:r>
            <a:r>
              <a:rPr lang="cs" sz="1100">
                <a:solidFill>
                  <a:srgbClr val="44444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=konkurenční výhoda a nekalá soutěž</a:t>
            </a:r>
            <a:endParaRPr sz="1100">
              <a:solidFill>
                <a:srgbClr val="44444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rgbClr val="307FE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9" name="Google Shape;559;p41"/>
          <p:cNvSpPr/>
          <p:nvPr/>
        </p:nvSpPr>
        <p:spPr>
          <a:xfrm>
            <a:off x="323293" y="311227"/>
            <a:ext cx="551400" cy="551400"/>
          </a:xfrm>
          <a:prstGeom prst="ellipse">
            <a:avLst/>
          </a:prstGeom>
          <a:solidFill>
            <a:srgbClr val="BED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0" name="Google Shape;560;p41"/>
          <p:cNvGrpSpPr/>
          <p:nvPr/>
        </p:nvGrpSpPr>
        <p:grpSpPr>
          <a:xfrm>
            <a:off x="438268" y="431639"/>
            <a:ext cx="321689" cy="361758"/>
            <a:chOff x="2523000" y="1954875"/>
            <a:chExt cx="262325" cy="295000"/>
          </a:xfrm>
        </p:grpSpPr>
        <p:sp>
          <p:nvSpPr>
            <p:cNvPr id="561" name="Google Shape;561;p41"/>
            <p:cNvSpPr/>
            <p:nvPr/>
          </p:nvSpPr>
          <p:spPr>
            <a:xfrm>
              <a:off x="2523000" y="1954875"/>
              <a:ext cx="262325" cy="295000"/>
            </a:xfrm>
            <a:custGeom>
              <a:rect b="b" l="l" r="r" t="t"/>
              <a:pathLst>
                <a:path extrusionOk="0" h="11800" w="10493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1"/>
            <p:cNvSpPr/>
            <p:nvPr/>
          </p:nvSpPr>
          <p:spPr>
            <a:xfrm>
              <a:off x="2595475" y="2024575"/>
              <a:ext cx="122100" cy="138650"/>
            </a:xfrm>
            <a:custGeom>
              <a:rect b="b" l="l" r="r" t="t"/>
              <a:pathLst>
                <a:path extrusionOk="0" h="5546" w="4884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3" name="Google Shape;563;p41"/>
          <p:cNvSpPr txBox="1"/>
          <p:nvPr/>
        </p:nvSpPr>
        <p:spPr>
          <a:xfrm>
            <a:off x="927600" y="345875"/>
            <a:ext cx="72888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Právní základy zpracování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Stížnosti, žaloby vůči Pay or Okay Mety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 b="1" sz="142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4" name="Google Shape;564;p41"/>
          <p:cNvSpPr/>
          <p:nvPr/>
        </p:nvSpPr>
        <p:spPr>
          <a:xfrm>
            <a:off x="323293" y="311227"/>
            <a:ext cx="551400" cy="551400"/>
          </a:xfrm>
          <a:prstGeom prst="ellipse">
            <a:avLst/>
          </a:prstGeom>
          <a:solidFill>
            <a:srgbClr val="307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5" name="Google Shape;565;p41"/>
          <p:cNvGrpSpPr/>
          <p:nvPr/>
        </p:nvGrpSpPr>
        <p:grpSpPr>
          <a:xfrm>
            <a:off x="438268" y="431639"/>
            <a:ext cx="321689" cy="361758"/>
            <a:chOff x="2523000" y="1954875"/>
            <a:chExt cx="262325" cy="295000"/>
          </a:xfrm>
        </p:grpSpPr>
        <p:sp>
          <p:nvSpPr>
            <p:cNvPr id="566" name="Google Shape;566;p41"/>
            <p:cNvSpPr/>
            <p:nvPr/>
          </p:nvSpPr>
          <p:spPr>
            <a:xfrm>
              <a:off x="2523000" y="1954875"/>
              <a:ext cx="262325" cy="295000"/>
            </a:xfrm>
            <a:custGeom>
              <a:rect b="b" l="l" r="r" t="t"/>
              <a:pathLst>
                <a:path extrusionOk="0" h="11800" w="10493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1"/>
            <p:cNvSpPr/>
            <p:nvPr/>
          </p:nvSpPr>
          <p:spPr>
            <a:xfrm>
              <a:off x="2595475" y="2024575"/>
              <a:ext cx="122100" cy="138650"/>
            </a:xfrm>
            <a:custGeom>
              <a:rect b="b" l="l" r="r" t="t"/>
              <a:pathLst>
                <a:path extrusionOk="0" h="5546" w="4884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2"/>
          <p:cNvSpPr txBox="1"/>
          <p:nvPr/>
        </p:nvSpPr>
        <p:spPr>
          <a:xfrm>
            <a:off x="323300" y="983325"/>
            <a:ext cx="8169300" cy="381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 Požadavky na Pay or Okay: DSB ve věci DerStandard, Vodítka CNIL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9850" lvl="0" marL="179999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BED600"/>
              </a:buClr>
              <a:buSzPts val="1100"/>
              <a:buFont typeface="Montserrat"/>
              <a:buChar char="●"/>
            </a:pPr>
            <a:r>
              <a:rPr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" sz="11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plný soulad s předpisy, GDPR -požadavky na souhlas</a:t>
            </a:r>
            <a:r>
              <a:rPr lang="cs" sz="11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1100">
              <a:solidFill>
                <a:schemeClr val="dk1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6985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1100"/>
              <a:buFont typeface="Montserrat"/>
              <a:buChar char="●"/>
            </a:pPr>
            <a:r>
              <a:rPr lang="cs" sz="11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" sz="11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skutečná alternativa (která není vůči druhé variantě nevýhodou)</a:t>
            </a:r>
            <a:r>
              <a:rPr lang="cs" sz="11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1100">
              <a:solidFill>
                <a:schemeClr val="dk1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6985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1100"/>
              <a:buFont typeface="Montserrat"/>
              <a:buChar char="●"/>
            </a:pPr>
            <a:r>
              <a:rPr lang="cs" sz="11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 přiměřená a spravedlivá cena (kompenzuje výnosy z reklamy)</a:t>
            </a:r>
            <a:endParaRPr sz="1100">
              <a:solidFill>
                <a:schemeClr val="dk1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6985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1100"/>
              <a:buFont typeface="Montserrat"/>
              <a:buChar char="●"/>
            </a:pPr>
            <a:r>
              <a:rPr lang="cs" sz="11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neexistence: monopol/kvazimonopol, veřejný orgán, exkluzivita obsahu/služby</a:t>
            </a:r>
            <a:endParaRPr sz="1100">
              <a:solidFill>
                <a:schemeClr val="dk1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6985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1100"/>
              <a:buFont typeface="Montserrat"/>
              <a:buChar char="●"/>
            </a:pPr>
            <a:r>
              <a:rPr lang="cs" sz="11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placený uživatel by neměl být sledován (omezené výjimky)</a:t>
            </a:r>
            <a:endParaRPr sz="1100">
              <a:solidFill>
                <a:schemeClr val="dk1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Německý regulátor ve věci Heise.de - zamítl konkrétní podobu pro chybějící možnost souhlasu s ostatními ne-reklamními účely. Použití Pay or Okay jako takové nevyloučil.</a:t>
            </a:r>
            <a:endParaRPr sz="1200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rgbClr val="307FE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3" name="Google Shape;573;p42"/>
          <p:cNvSpPr/>
          <p:nvPr/>
        </p:nvSpPr>
        <p:spPr>
          <a:xfrm>
            <a:off x="323293" y="311227"/>
            <a:ext cx="551400" cy="551400"/>
          </a:xfrm>
          <a:prstGeom prst="ellipse">
            <a:avLst/>
          </a:prstGeom>
          <a:solidFill>
            <a:srgbClr val="BED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4" name="Google Shape;574;p42"/>
          <p:cNvGrpSpPr/>
          <p:nvPr/>
        </p:nvGrpSpPr>
        <p:grpSpPr>
          <a:xfrm>
            <a:off x="438268" y="431639"/>
            <a:ext cx="321689" cy="361758"/>
            <a:chOff x="2523000" y="1954875"/>
            <a:chExt cx="262325" cy="295000"/>
          </a:xfrm>
        </p:grpSpPr>
        <p:sp>
          <p:nvSpPr>
            <p:cNvPr id="575" name="Google Shape;575;p42"/>
            <p:cNvSpPr/>
            <p:nvPr/>
          </p:nvSpPr>
          <p:spPr>
            <a:xfrm>
              <a:off x="2523000" y="1954875"/>
              <a:ext cx="262325" cy="295000"/>
            </a:xfrm>
            <a:custGeom>
              <a:rect b="b" l="l" r="r" t="t"/>
              <a:pathLst>
                <a:path extrusionOk="0" h="11800" w="10493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42"/>
            <p:cNvSpPr/>
            <p:nvPr/>
          </p:nvSpPr>
          <p:spPr>
            <a:xfrm>
              <a:off x="2595475" y="2024575"/>
              <a:ext cx="122100" cy="138650"/>
            </a:xfrm>
            <a:custGeom>
              <a:rect b="b" l="l" r="r" t="t"/>
              <a:pathLst>
                <a:path extrusionOk="0" h="5546" w="4884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7" name="Google Shape;577;p42"/>
          <p:cNvSpPr txBox="1"/>
          <p:nvPr/>
        </p:nvSpPr>
        <p:spPr>
          <a:xfrm>
            <a:off x="927600" y="345875"/>
            <a:ext cx="72888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Pay or Okay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Dozorové úřady doposud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 b="1" sz="142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3"/>
          <p:cNvSpPr txBox="1"/>
          <p:nvPr/>
        </p:nvSpPr>
        <p:spPr>
          <a:xfrm>
            <a:off x="323300" y="983325"/>
            <a:ext cx="8169300" cy="3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rgbClr val="307FE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3" name="Google Shape;583;p43"/>
          <p:cNvSpPr/>
          <p:nvPr/>
        </p:nvSpPr>
        <p:spPr>
          <a:xfrm>
            <a:off x="323293" y="311227"/>
            <a:ext cx="551400" cy="551400"/>
          </a:xfrm>
          <a:prstGeom prst="ellipse">
            <a:avLst/>
          </a:prstGeom>
          <a:solidFill>
            <a:srgbClr val="BED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4" name="Google Shape;584;p43"/>
          <p:cNvGrpSpPr/>
          <p:nvPr/>
        </p:nvGrpSpPr>
        <p:grpSpPr>
          <a:xfrm>
            <a:off x="438268" y="431639"/>
            <a:ext cx="321689" cy="361758"/>
            <a:chOff x="2523000" y="1954875"/>
            <a:chExt cx="262325" cy="295000"/>
          </a:xfrm>
        </p:grpSpPr>
        <p:sp>
          <p:nvSpPr>
            <p:cNvPr id="585" name="Google Shape;585;p43"/>
            <p:cNvSpPr/>
            <p:nvPr/>
          </p:nvSpPr>
          <p:spPr>
            <a:xfrm>
              <a:off x="2523000" y="1954875"/>
              <a:ext cx="262325" cy="295000"/>
            </a:xfrm>
            <a:custGeom>
              <a:rect b="b" l="l" r="r" t="t"/>
              <a:pathLst>
                <a:path extrusionOk="0" h="11800" w="10493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43"/>
            <p:cNvSpPr/>
            <p:nvPr/>
          </p:nvSpPr>
          <p:spPr>
            <a:xfrm>
              <a:off x="2595475" y="2024575"/>
              <a:ext cx="122100" cy="138650"/>
            </a:xfrm>
            <a:custGeom>
              <a:rect b="b" l="l" r="r" t="t"/>
              <a:pathLst>
                <a:path extrusionOk="0" h="5546" w="4884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7" name="Google Shape;587;p43"/>
          <p:cNvSpPr txBox="1"/>
          <p:nvPr/>
        </p:nvSpPr>
        <p:spPr>
          <a:xfrm>
            <a:off x="927600" y="345875"/>
            <a:ext cx="72888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Pay or Okay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Podoba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 b="1" sz="142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8" name="Google Shape;58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75" y="888075"/>
            <a:ext cx="1971675" cy="371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5600" y="827975"/>
            <a:ext cx="1924225" cy="384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8875" y="112950"/>
            <a:ext cx="2946775" cy="252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6800" y="2635275"/>
            <a:ext cx="2684050" cy="243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"/>
          <p:cNvSpPr txBox="1"/>
          <p:nvPr/>
        </p:nvSpPr>
        <p:spPr>
          <a:xfrm>
            <a:off x="323300" y="266225"/>
            <a:ext cx="78051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20">
                <a:solidFill>
                  <a:srgbClr val="00338D"/>
                </a:solidFill>
                <a:latin typeface="Montserrat"/>
                <a:ea typeface="Montserrat"/>
                <a:cs typeface="Montserrat"/>
                <a:sym typeface="Montserrat"/>
              </a:rPr>
              <a:t>Obsah</a:t>
            </a:r>
            <a:endParaRPr sz="1420">
              <a:solidFill>
                <a:srgbClr val="00338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26"/>
          <p:cNvSpPr txBox="1"/>
          <p:nvPr/>
        </p:nvSpPr>
        <p:spPr>
          <a:xfrm>
            <a:off x="3551175" y="1218525"/>
            <a:ext cx="52383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Úvod do behaviorální reklamy a fungování ekosystému RTB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26"/>
          <p:cNvSpPr txBox="1"/>
          <p:nvPr/>
        </p:nvSpPr>
        <p:spPr>
          <a:xfrm>
            <a:off x="3551175" y="1818175"/>
            <a:ext cx="3808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IAB Europe TCF a rozhodnutí APD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26"/>
          <p:cNvSpPr txBox="1"/>
          <p:nvPr/>
        </p:nvSpPr>
        <p:spPr>
          <a:xfrm>
            <a:off x="3551175" y="2417825"/>
            <a:ext cx="3808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Právní rámec behaviorální reklamy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26"/>
          <p:cNvSpPr txBox="1"/>
          <p:nvPr/>
        </p:nvSpPr>
        <p:spPr>
          <a:xfrm>
            <a:off x="3551175" y="3017475"/>
            <a:ext cx="50745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Právní základy zpracování, jejich užití společností Meta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26"/>
          <p:cNvSpPr txBox="1"/>
          <p:nvPr/>
        </p:nvSpPr>
        <p:spPr>
          <a:xfrm>
            <a:off x="3551175" y="3617125"/>
            <a:ext cx="3808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Pay or Okay - názory regulátorů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26"/>
          <p:cNvSpPr/>
          <p:nvPr/>
        </p:nvSpPr>
        <p:spPr>
          <a:xfrm>
            <a:off x="2978525" y="1218788"/>
            <a:ext cx="445392" cy="401795"/>
          </a:xfrm>
          <a:custGeom>
            <a:rect b="b" l="l" r="r" t="t"/>
            <a:pathLst>
              <a:path extrusionOk="0" h="21962" w="24345">
                <a:moveTo>
                  <a:pt x="12172" y="1"/>
                </a:moveTo>
                <a:cubicBezTo>
                  <a:pt x="11234" y="1"/>
                  <a:pt x="10280" y="122"/>
                  <a:pt x="9332" y="377"/>
                </a:cubicBezTo>
                <a:cubicBezTo>
                  <a:pt x="3483" y="1943"/>
                  <a:pt x="0" y="7976"/>
                  <a:pt x="1566" y="13825"/>
                </a:cubicBezTo>
                <a:cubicBezTo>
                  <a:pt x="2881" y="18722"/>
                  <a:pt x="7327" y="21961"/>
                  <a:pt x="12175" y="21961"/>
                </a:cubicBezTo>
                <a:cubicBezTo>
                  <a:pt x="13112" y="21961"/>
                  <a:pt x="14065" y="21840"/>
                  <a:pt x="15013" y="21586"/>
                </a:cubicBezTo>
                <a:cubicBezTo>
                  <a:pt x="20862" y="20021"/>
                  <a:pt x="24344" y="13988"/>
                  <a:pt x="22775" y="8139"/>
                </a:cubicBezTo>
                <a:cubicBezTo>
                  <a:pt x="21464" y="3240"/>
                  <a:pt x="17017" y="1"/>
                  <a:pt x="12172" y="1"/>
                </a:cubicBezTo>
                <a:close/>
              </a:path>
            </a:pathLst>
          </a:custGeom>
          <a:solidFill>
            <a:srgbClr val="BED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6"/>
          <p:cNvSpPr/>
          <p:nvPr/>
        </p:nvSpPr>
        <p:spPr>
          <a:xfrm rot="900061">
            <a:off x="3036624" y="1271758"/>
            <a:ext cx="315379" cy="292146"/>
          </a:xfrm>
          <a:custGeom>
            <a:rect b="b" l="l" r="r" t="t"/>
            <a:pathLst>
              <a:path extrusionOk="0" h="15970" w="17240">
                <a:moveTo>
                  <a:pt x="8998" y="0"/>
                </a:moveTo>
                <a:cubicBezTo>
                  <a:pt x="8072" y="0"/>
                  <a:pt x="7157" y="161"/>
                  <a:pt x="6276" y="480"/>
                </a:cubicBezTo>
                <a:cubicBezTo>
                  <a:pt x="2140" y="1987"/>
                  <a:pt x="0" y="6579"/>
                  <a:pt x="1503" y="10716"/>
                </a:cubicBezTo>
                <a:cubicBezTo>
                  <a:pt x="2648" y="13858"/>
                  <a:pt x="5668" y="15970"/>
                  <a:pt x="9018" y="15970"/>
                </a:cubicBezTo>
                <a:cubicBezTo>
                  <a:pt x="9944" y="15970"/>
                  <a:pt x="10859" y="15806"/>
                  <a:pt x="11739" y="15486"/>
                </a:cubicBezTo>
                <a:cubicBezTo>
                  <a:pt x="13740" y="14759"/>
                  <a:pt x="15336" y="13291"/>
                  <a:pt x="16241" y="11356"/>
                </a:cubicBezTo>
                <a:cubicBezTo>
                  <a:pt x="17142" y="9422"/>
                  <a:pt x="17240" y="7254"/>
                  <a:pt x="16513" y="5254"/>
                </a:cubicBezTo>
                <a:cubicBezTo>
                  <a:pt x="15368" y="2112"/>
                  <a:pt x="12348" y="0"/>
                  <a:pt x="89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6"/>
          <p:cNvSpPr txBox="1"/>
          <p:nvPr/>
        </p:nvSpPr>
        <p:spPr>
          <a:xfrm>
            <a:off x="3101130" y="1304246"/>
            <a:ext cx="1839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cs" sz="1300" u="none" cap="none" strike="noStrike">
                <a:solidFill>
                  <a:srgbClr val="00338D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i="0" sz="1300" u="none" cap="none" strike="noStrike">
              <a:solidFill>
                <a:srgbClr val="00338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26"/>
          <p:cNvSpPr/>
          <p:nvPr/>
        </p:nvSpPr>
        <p:spPr>
          <a:xfrm>
            <a:off x="2978513" y="1812925"/>
            <a:ext cx="445392" cy="401795"/>
          </a:xfrm>
          <a:custGeom>
            <a:rect b="b" l="l" r="r" t="t"/>
            <a:pathLst>
              <a:path extrusionOk="0" h="21962" w="24345">
                <a:moveTo>
                  <a:pt x="12172" y="1"/>
                </a:moveTo>
                <a:cubicBezTo>
                  <a:pt x="11234" y="1"/>
                  <a:pt x="10280" y="122"/>
                  <a:pt x="9332" y="377"/>
                </a:cubicBezTo>
                <a:cubicBezTo>
                  <a:pt x="3483" y="1943"/>
                  <a:pt x="0" y="7976"/>
                  <a:pt x="1566" y="13825"/>
                </a:cubicBezTo>
                <a:cubicBezTo>
                  <a:pt x="2881" y="18722"/>
                  <a:pt x="7327" y="21961"/>
                  <a:pt x="12175" y="21961"/>
                </a:cubicBezTo>
                <a:cubicBezTo>
                  <a:pt x="13112" y="21961"/>
                  <a:pt x="14065" y="21840"/>
                  <a:pt x="15013" y="21586"/>
                </a:cubicBezTo>
                <a:cubicBezTo>
                  <a:pt x="20862" y="20021"/>
                  <a:pt x="24344" y="13988"/>
                  <a:pt x="22775" y="8139"/>
                </a:cubicBezTo>
                <a:cubicBezTo>
                  <a:pt x="21464" y="3240"/>
                  <a:pt x="17017" y="1"/>
                  <a:pt x="12172" y="1"/>
                </a:cubicBezTo>
                <a:close/>
              </a:path>
            </a:pathLst>
          </a:custGeom>
          <a:solidFill>
            <a:srgbClr val="BED600"/>
          </a:solidFill>
          <a:ln>
            <a:noFill/>
          </a:ln>
          <a:effectLst>
            <a:outerShdw blurRad="57150" rotWithShape="0" algn="bl" dir="5400000" dist="19050">
              <a:srgbClr val="000000">
                <a:alpha val="1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6"/>
          <p:cNvSpPr/>
          <p:nvPr/>
        </p:nvSpPr>
        <p:spPr>
          <a:xfrm rot="900061">
            <a:off x="3036612" y="1865895"/>
            <a:ext cx="315379" cy="292146"/>
          </a:xfrm>
          <a:custGeom>
            <a:rect b="b" l="l" r="r" t="t"/>
            <a:pathLst>
              <a:path extrusionOk="0" h="15970" w="17240">
                <a:moveTo>
                  <a:pt x="8998" y="0"/>
                </a:moveTo>
                <a:cubicBezTo>
                  <a:pt x="8072" y="0"/>
                  <a:pt x="7157" y="161"/>
                  <a:pt x="6276" y="480"/>
                </a:cubicBezTo>
                <a:cubicBezTo>
                  <a:pt x="2140" y="1987"/>
                  <a:pt x="0" y="6579"/>
                  <a:pt x="1503" y="10716"/>
                </a:cubicBezTo>
                <a:cubicBezTo>
                  <a:pt x="2648" y="13858"/>
                  <a:pt x="5668" y="15970"/>
                  <a:pt x="9018" y="15970"/>
                </a:cubicBezTo>
                <a:cubicBezTo>
                  <a:pt x="9944" y="15970"/>
                  <a:pt x="10859" y="15806"/>
                  <a:pt x="11739" y="15486"/>
                </a:cubicBezTo>
                <a:cubicBezTo>
                  <a:pt x="13740" y="14759"/>
                  <a:pt x="15336" y="13291"/>
                  <a:pt x="16241" y="11356"/>
                </a:cubicBezTo>
                <a:cubicBezTo>
                  <a:pt x="17142" y="9422"/>
                  <a:pt x="17240" y="7254"/>
                  <a:pt x="16513" y="5254"/>
                </a:cubicBezTo>
                <a:cubicBezTo>
                  <a:pt x="15368" y="2112"/>
                  <a:pt x="12348" y="0"/>
                  <a:pt x="89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6"/>
          <p:cNvSpPr txBox="1"/>
          <p:nvPr/>
        </p:nvSpPr>
        <p:spPr>
          <a:xfrm>
            <a:off x="3101118" y="1898384"/>
            <a:ext cx="1839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cs" sz="1300">
                <a:solidFill>
                  <a:srgbClr val="00338D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i="0" sz="1300" u="none" cap="none" strike="noStrike">
              <a:solidFill>
                <a:srgbClr val="00338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26"/>
          <p:cNvSpPr/>
          <p:nvPr/>
        </p:nvSpPr>
        <p:spPr>
          <a:xfrm>
            <a:off x="2978513" y="2404113"/>
            <a:ext cx="445392" cy="401795"/>
          </a:xfrm>
          <a:custGeom>
            <a:rect b="b" l="l" r="r" t="t"/>
            <a:pathLst>
              <a:path extrusionOk="0" h="21962" w="24345">
                <a:moveTo>
                  <a:pt x="12172" y="1"/>
                </a:moveTo>
                <a:cubicBezTo>
                  <a:pt x="11234" y="1"/>
                  <a:pt x="10280" y="122"/>
                  <a:pt x="9332" y="377"/>
                </a:cubicBezTo>
                <a:cubicBezTo>
                  <a:pt x="3483" y="1943"/>
                  <a:pt x="0" y="7976"/>
                  <a:pt x="1566" y="13825"/>
                </a:cubicBezTo>
                <a:cubicBezTo>
                  <a:pt x="2881" y="18722"/>
                  <a:pt x="7327" y="21961"/>
                  <a:pt x="12175" y="21961"/>
                </a:cubicBezTo>
                <a:cubicBezTo>
                  <a:pt x="13112" y="21961"/>
                  <a:pt x="14065" y="21840"/>
                  <a:pt x="15013" y="21586"/>
                </a:cubicBezTo>
                <a:cubicBezTo>
                  <a:pt x="20862" y="20021"/>
                  <a:pt x="24344" y="13988"/>
                  <a:pt x="22775" y="8139"/>
                </a:cubicBezTo>
                <a:cubicBezTo>
                  <a:pt x="21464" y="3240"/>
                  <a:pt x="17017" y="1"/>
                  <a:pt x="12172" y="1"/>
                </a:cubicBezTo>
                <a:close/>
              </a:path>
            </a:pathLst>
          </a:custGeom>
          <a:solidFill>
            <a:srgbClr val="BED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6"/>
          <p:cNvSpPr/>
          <p:nvPr/>
        </p:nvSpPr>
        <p:spPr>
          <a:xfrm rot="900061">
            <a:off x="3036612" y="2457083"/>
            <a:ext cx="315379" cy="292146"/>
          </a:xfrm>
          <a:custGeom>
            <a:rect b="b" l="l" r="r" t="t"/>
            <a:pathLst>
              <a:path extrusionOk="0" h="15970" w="17240">
                <a:moveTo>
                  <a:pt x="8998" y="0"/>
                </a:moveTo>
                <a:cubicBezTo>
                  <a:pt x="8072" y="0"/>
                  <a:pt x="7157" y="161"/>
                  <a:pt x="6276" y="480"/>
                </a:cubicBezTo>
                <a:cubicBezTo>
                  <a:pt x="2140" y="1987"/>
                  <a:pt x="0" y="6579"/>
                  <a:pt x="1503" y="10716"/>
                </a:cubicBezTo>
                <a:cubicBezTo>
                  <a:pt x="2648" y="13858"/>
                  <a:pt x="5668" y="15970"/>
                  <a:pt x="9018" y="15970"/>
                </a:cubicBezTo>
                <a:cubicBezTo>
                  <a:pt x="9944" y="15970"/>
                  <a:pt x="10859" y="15806"/>
                  <a:pt x="11739" y="15486"/>
                </a:cubicBezTo>
                <a:cubicBezTo>
                  <a:pt x="13740" y="14759"/>
                  <a:pt x="15336" y="13291"/>
                  <a:pt x="16241" y="11356"/>
                </a:cubicBezTo>
                <a:cubicBezTo>
                  <a:pt x="17142" y="9422"/>
                  <a:pt x="17240" y="7254"/>
                  <a:pt x="16513" y="5254"/>
                </a:cubicBezTo>
                <a:cubicBezTo>
                  <a:pt x="15368" y="2112"/>
                  <a:pt x="12348" y="0"/>
                  <a:pt x="89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6"/>
          <p:cNvSpPr txBox="1"/>
          <p:nvPr/>
        </p:nvSpPr>
        <p:spPr>
          <a:xfrm>
            <a:off x="3101118" y="2489571"/>
            <a:ext cx="1839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cs" sz="1300">
                <a:solidFill>
                  <a:srgbClr val="00338D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i="0" sz="1300" u="none" cap="none" strike="noStrike">
              <a:solidFill>
                <a:srgbClr val="00338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26"/>
          <p:cNvSpPr/>
          <p:nvPr/>
        </p:nvSpPr>
        <p:spPr>
          <a:xfrm>
            <a:off x="2978525" y="2990488"/>
            <a:ext cx="445392" cy="401795"/>
          </a:xfrm>
          <a:custGeom>
            <a:rect b="b" l="l" r="r" t="t"/>
            <a:pathLst>
              <a:path extrusionOk="0" h="21962" w="24345">
                <a:moveTo>
                  <a:pt x="12172" y="1"/>
                </a:moveTo>
                <a:cubicBezTo>
                  <a:pt x="11234" y="1"/>
                  <a:pt x="10280" y="122"/>
                  <a:pt x="9332" y="377"/>
                </a:cubicBezTo>
                <a:cubicBezTo>
                  <a:pt x="3483" y="1943"/>
                  <a:pt x="0" y="7976"/>
                  <a:pt x="1566" y="13825"/>
                </a:cubicBezTo>
                <a:cubicBezTo>
                  <a:pt x="2881" y="18722"/>
                  <a:pt x="7327" y="21961"/>
                  <a:pt x="12175" y="21961"/>
                </a:cubicBezTo>
                <a:cubicBezTo>
                  <a:pt x="13112" y="21961"/>
                  <a:pt x="14065" y="21840"/>
                  <a:pt x="15013" y="21586"/>
                </a:cubicBezTo>
                <a:cubicBezTo>
                  <a:pt x="20862" y="20021"/>
                  <a:pt x="24344" y="13988"/>
                  <a:pt x="22775" y="8139"/>
                </a:cubicBezTo>
                <a:cubicBezTo>
                  <a:pt x="21464" y="3240"/>
                  <a:pt x="17017" y="1"/>
                  <a:pt x="12172" y="1"/>
                </a:cubicBezTo>
                <a:close/>
              </a:path>
            </a:pathLst>
          </a:custGeom>
          <a:solidFill>
            <a:srgbClr val="BED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6"/>
          <p:cNvSpPr/>
          <p:nvPr/>
        </p:nvSpPr>
        <p:spPr>
          <a:xfrm rot="900061">
            <a:off x="3036624" y="3043458"/>
            <a:ext cx="315379" cy="292146"/>
          </a:xfrm>
          <a:custGeom>
            <a:rect b="b" l="l" r="r" t="t"/>
            <a:pathLst>
              <a:path extrusionOk="0" h="15970" w="17240">
                <a:moveTo>
                  <a:pt x="8998" y="0"/>
                </a:moveTo>
                <a:cubicBezTo>
                  <a:pt x="8072" y="0"/>
                  <a:pt x="7157" y="161"/>
                  <a:pt x="6276" y="480"/>
                </a:cubicBezTo>
                <a:cubicBezTo>
                  <a:pt x="2140" y="1987"/>
                  <a:pt x="0" y="6579"/>
                  <a:pt x="1503" y="10716"/>
                </a:cubicBezTo>
                <a:cubicBezTo>
                  <a:pt x="2648" y="13858"/>
                  <a:pt x="5668" y="15970"/>
                  <a:pt x="9018" y="15970"/>
                </a:cubicBezTo>
                <a:cubicBezTo>
                  <a:pt x="9944" y="15970"/>
                  <a:pt x="10859" y="15806"/>
                  <a:pt x="11739" y="15486"/>
                </a:cubicBezTo>
                <a:cubicBezTo>
                  <a:pt x="13740" y="14759"/>
                  <a:pt x="15336" y="13291"/>
                  <a:pt x="16241" y="11356"/>
                </a:cubicBezTo>
                <a:cubicBezTo>
                  <a:pt x="17142" y="9422"/>
                  <a:pt x="17240" y="7254"/>
                  <a:pt x="16513" y="5254"/>
                </a:cubicBezTo>
                <a:cubicBezTo>
                  <a:pt x="15368" y="2112"/>
                  <a:pt x="12348" y="0"/>
                  <a:pt x="89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6"/>
          <p:cNvSpPr txBox="1"/>
          <p:nvPr/>
        </p:nvSpPr>
        <p:spPr>
          <a:xfrm>
            <a:off x="3101130" y="3075946"/>
            <a:ext cx="1839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cs" sz="1300">
                <a:solidFill>
                  <a:srgbClr val="00338D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i="0" sz="1300" u="none" cap="none" strike="noStrike">
              <a:solidFill>
                <a:srgbClr val="00338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26"/>
          <p:cNvSpPr/>
          <p:nvPr/>
        </p:nvSpPr>
        <p:spPr>
          <a:xfrm>
            <a:off x="2978525" y="3576875"/>
            <a:ext cx="445392" cy="401795"/>
          </a:xfrm>
          <a:custGeom>
            <a:rect b="b" l="l" r="r" t="t"/>
            <a:pathLst>
              <a:path extrusionOk="0" h="21962" w="24345">
                <a:moveTo>
                  <a:pt x="12172" y="1"/>
                </a:moveTo>
                <a:cubicBezTo>
                  <a:pt x="11234" y="1"/>
                  <a:pt x="10280" y="122"/>
                  <a:pt x="9332" y="377"/>
                </a:cubicBezTo>
                <a:cubicBezTo>
                  <a:pt x="3483" y="1943"/>
                  <a:pt x="0" y="7976"/>
                  <a:pt x="1566" y="13825"/>
                </a:cubicBezTo>
                <a:cubicBezTo>
                  <a:pt x="2881" y="18722"/>
                  <a:pt x="7327" y="21961"/>
                  <a:pt x="12175" y="21961"/>
                </a:cubicBezTo>
                <a:cubicBezTo>
                  <a:pt x="13112" y="21961"/>
                  <a:pt x="14065" y="21840"/>
                  <a:pt x="15013" y="21586"/>
                </a:cubicBezTo>
                <a:cubicBezTo>
                  <a:pt x="20862" y="20021"/>
                  <a:pt x="24344" y="13988"/>
                  <a:pt x="22775" y="8139"/>
                </a:cubicBezTo>
                <a:cubicBezTo>
                  <a:pt x="21464" y="3240"/>
                  <a:pt x="17017" y="1"/>
                  <a:pt x="12172" y="1"/>
                </a:cubicBezTo>
                <a:close/>
              </a:path>
            </a:pathLst>
          </a:custGeom>
          <a:solidFill>
            <a:srgbClr val="BED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6"/>
          <p:cNvSpPr/>
          <p:nvPr/>
        </p:nvSpPr>
        <p:spPr>
          <a:xfrm rot="900061">
            <a:off x="3036624" y="3629845"/>
            <a:ext cx="315379" cy="292146"/>
          </a:xfrm>
          <a:custGeom>
            <a:rect b="b" l="l" r="r" t="t"/>
            <a:pathLst>
              <a:path extrusionOk="0" h="15970" w="17240">
                <a:moveTo>
                  <a:pt x="8998" y="0"/>
                </a:moveTo>
                <a:cubicBezTo>
                  <a:pt x="8072" y="0"/>
                  <a:pt x="7157" y="161"/>
                  <a:pt x="6276" y="480"/>
                </a:cubicBezTo>
                <a:cubicBezTo>
                  <a:pt x="2140" y="1987"/>
                  <a:pt x="0" y="6579"/>
                  <a:pt x="1503" y="10716"/>
                </a:cubicBezTo>
                <a:cubicBezTo>
                  <a:pt x="2648" y="13858"/>
                  <a:pt x="5668" y="15970"/>
                  <a:pt x="9018" y="15970"/>
                </a:cubicBezTo>
                <a:cubicBezTo>
                  <a:pt x="9944" y="15970"/>
                  <a:pt x="10859" y="15806"/>
                  <a:pt x="11739" y="15486"/>
                </a:cubicBezTo>
                <a:cubicBezTo>
                  <a:pt x="13740" y="14759"/>
                  <a:pt x="15336" y="13291"/>
                  <a:pt x="16241" y="11356"/>
                </a:cubicBezTo>
                <a:cubicBezTo>
                  <a:pt x="17142" y="9422"/>
                  <a:pt x="17240" y="7254"/>
                  <a:pt x="16513" y="5254"/>
                </a:cubicBezTo>
                <a:cubicBezTo>
                  <a:pt x="15368" y="2112"/>
                  <a:pt x="12348" y="0"/>
                  <a:pt x="89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6"/>
          <p:cNvSpPr txBox="1"/>
          <p:nvPr/>
        </p:nvSpPr>
        <p:spPr>
          <a:xfrm>
            <a:off x="3101130" y="3662334"/>
            <a:ext cx="1839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cs" sz="1300">
                <a:solidFill>
                  <a:srgbClr val="00338D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i="0" sz="1300" u="none" cap="none" strike="noStrike">
              <a:solidFill>
                <a:srgbClr val="00338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26"/>
          <p:cNvSpPr/>
          <p:nvPr/>
        </p:nvSpPr>
        <p:spPr>
          <a:xfrm rot="900061">
            <a:off x="3341424" y="3934645"/>
            <a:ext cx="315379" cy="292146"/>
          </a:xfrm>
          <a:custGeom>
            <a:rect b="b" l="l" r="r" t="t"/>
            <a:pathLst>
              <a:path extrusionOk="0" h="15970" w="17240">
                <a:moveTo>
                  <a:pt x="8998" y="0"/>
                </a:moveTo>
                <a:cubicBezTo>
                  <a:pt x="8072" y="0"/>
                  <a:pt x="7157" y="161"/>
                  <a:pt x="6276" y="480"/>
                </a:cubicBezTo>
                <a:cubicBezTo>
                  <a:pt x="2140" y="1987"/>
                  <a:pt x="0" y="6579"/>
                  <a:pt x="1503" y="10716"/>
                </a:cubicBezTo>
                <a:cubicBezTo>
                  <a:pt x="2648" y="13858"/>
                  <a:pt x="5668" y="15970"/>
                  <a:pt x="9018" y="15970"/>
                </a:cubicBezTo>
                <a:cubicBezTo>
                  <a:pt x="9944" y="15970"/>
                  <a:pt x="10859" y="15806"/>
                  <a:pt x="11739" y="15486"/>
                </a:cubicBezTo>
                <a:cubicBezTo>
                  <a:pt x="13740" y="14759"/>
                  <a:pt x="15336" y="13291"/>
                  <a:pt x="16241" y="11356"/>
                </a:cubicBezTo>
                <a:cubicBezTo>
                  <a:pt x="17142" y="9422"/>
                  <a:pt x="17240" y="7254"/>
                  <a:pt x="16513" y="5254"/>
                </a:cubicBezTo>
                <a:cubicBezTo>
                  <a:pt x="15368" y="2112"/>
                  <a:pt x="12348" y="0"/>
                  <a:pt x="89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6"/>
          <p:cNvSpPr txBox="1"/>
          <p:nvPr/>
        </p:nvSpPr>
        <p:spPr>
          <a:xfrm>
            <a:off x="3405930" y="3967134"/>
            <a:ext cx="1839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338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4"/>
          <p:cNvSpPr txBox="1"/>
          <p:nvPr/>
        </p:nvSpPr>
        <p:spPr>
          <a:xfrm>
            <a:off x="323300" y="266225"/>
            <a:ext cx="78051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2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Právní výzvy</a:t>
            </a:r>
            <a:endParaRPr sz="142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7" name="Google Shape;597;p44"/>
          <p:cNvSpPr txBox="1"/>
          <p:nvPr/>
        </p:nvSpPr>
        <p:spPr>
          <a:xfrm>
            <a:off x="3820900" y="1098525"/>
            <a:ext cx="42549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Svoboda souhlasu x Pay or Okay 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8" name="Google Shape;598;p44"/>
          <p:cNvSpPr txBox="1"/>
          <p:nvPr/>
        </p:nvSpPr>
        <p:spPr>
          <a:xfrm>
            <a:off x="3820900" y="1698175"/>
            <a:ext cx="3808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Osobní údaje jako protiplnění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9" name="Google Shape;599;p44"/>
          <p:cNvSpPr txBox="1"/>
          <p:nvPr/>
        </p:nvSpPr>
        <p:spPr>
          <a:xfrm>
            <a:off x="3820900" y="2297825"/>
            <a:ext cx="3808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Nezbytnost - plnění smlouvy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0" name="Google Shape;600;p44"/>
          <p:cNvSpPr txBox="1"/>
          <p:nvPr/>
        </p:nvSpPr>
        <p:spPr>
          <a:xfrm>
            <a:off x="3820900" y="2897475"/>
            <a:ext cx="45384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Svoboda podnikání x (ne)povinnost přístupu na web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1" name="Google Shape;601;p44"/>
          <p:cNvSpPr txBox="1"/>
          <p:nvPr/>
        </p:nvSpPr>
        <p:spPr>
          <a:xfrm>
            <a:off x="3820900" y="3497125"/>
            <a:ext cx="3808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Další?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2" name="Google Shape;602;p44"/>
          <p:cNvSpPr/>
          <p:nvPr/>
        </p:nvSpPr>
        <p:spPr>
          <a:xfrm>
            <a:off x="3248250" y="1098788"/>
            <a:ext cx="445392" cy="401795"/>
          </a:xfrm>
          <a:custGeom>
            <a:rect b="b" l="l" r="r" t="t"/>
            <a:pathLst>
              <a:path extrusionOk="0" h="21962" w="24345">
                <a:moveTo>
                  <a:pt x="12172" y="1"/>
                </a:moveTo>
                <a:cubicBezTo>
                  <a:pt x="11234" y="1"/>
                  <a:pt x="10280" y="122"/>
                  <a:pt x="9332" y="377"/>
                </a:cubicBezTo>
                <a:cubicBezTo>
                  <a:pt x="3483" y="1943"/>
                  <a:pt x="0" y="7976"/>
                  <a:pt x="1566" y="13825"/>
                </a:cubicBezTo>
                <a:cubicBezTo>
                  <a:pt x="2881" y="18722"/>
                  <a:pt x="7327" y="21961"/>
                  <a:pt x="12175" y="21961"/>
                </a:cubicBezTo>
                <a:cubicBezTo>
                  <a:pt x="13112" y="21961"/>
                  <a:pt x="14065" y="21840"/>
                  <a:pt x="15013" y="21586"/>
                </a:cubicBezTo>
                <a:cubicBezTo>
                  <a:pt x="20862" y="20021"/>
                  <a:pt x="24344" y="13988"/>
                  <a:pt x="22775" y="8139"/>
                </a:cubicBezTo>
                <a:cubicBezTo>
                  <a:pt x="21464" y="3240"/>
                  <a:pt x="17017" y="1"/>
                  <a:pt x="12172" y="1"/>
                </a:cubicBezTo>
                <a:close/>
              </a:path>
            </a:pathLst>
          </a:custGeom>
          <a:solidFill>
            <a:srgbClr val="BED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4"/>
          <p:cNvSpPr/>
          <p:nvPr/>
        </p:nvSpPr>
        <p:spPr>
          <a:xfrm rot="900061">
            <a:off x="3306349" y="1151758"/>
            <a:ext cx="315379" cy="292146"/>
          </a:xfrm>
          <a:custGeom>
            <a:rect b="b" l="l" r="r" t="t"/>
            <a:pathLst>
              <a:path extrusionOk="0" h="15970" w="17240">
                <a:moveTo>
                  <a:pt x="8998" y="0"/>
                </a:moveTo>
                <a:cubicBezTo>
                  <a:pt x="8072" y="0"/>
                  <a:pt x="7157" y="161"/>
                  <a:pt x="6276" y="480"/>
                </a:cubicBezTo>
                <a:cubicBezTo>
                  <a:pt x="2140" y="1987"/>
                  <a:pt x="0" y="6579"/>
                  <a:pt x="1503" y="10716"/>
                </a:cubicBezTo>
                <a:cubicBezTo>
                  <a:pt x="2648" y="13858"/>
                  <a:pt x="5668" y="15970"/>
                  <a:pt x="9018" y="15970"/>
                </a:cubicBezTo>
                <a:cubicBezTo>
                  <a:pt x="9944" y="15970"/>
                  <a:pt x="10859" y="15806"/>
                  <a:pt x="11739" y="15486"/>
                </a:cubicBezTo>
                <a:cubicBezTo>
                  <a:pt x="13740" y="14759"/>
                  <a:pt x="15336" y="13291"/>
                  <a:pt x="16241" y="11356"/>
                </a:cubicBezTo>
                <a:cubicBezTo>
                  <a:pt x="17142" y="9422"/>
                  <a:pt x="17240" y="7254"/>
                  <a:pt x="16513" y="5254"/>
                </a:cubicBezTo>
                <a:cubicBezTo>
                  <a:pt x="15368" y="2112"/>
                  <a:pt x="12348" y="0"/>
                  <a:pt x="89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44"/>
          <p:cNvSpPr txBox="1"/>
          <p:nvPr/>
        </p:nvSpPr>
        <p:spPr>
          <a:xfrm>
            <a:off x="3370855" y="1184246"/>
            <a:ext cx="1839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cs" sz="1300" u="none" cap="none" strike="noStrike">
                <a:solidFill>
                  <a:srgbClr val="00338D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i="0" sz="1300" u="none" cap="none" strike="noStrike">
              <a:solidFill>
                <a:srgbClr val="00338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5" name="Google Shape;605;p44"/>
          <p:cNvSpPr/>
          <p:nvPr/>
        </p:nvSpPr>
        <p:spPr>
          <a:xfrm>
            <a:off x="3248237" y="1692925"/>
            <a:ext cx="445392" cy="401795"/>
          </a:xfrm>
          <a:custGeom>
            <a:rect b="b" l="l" r="r" t="t"/>
            <a:pathLst>
              <a:path extrusionOk="0" h="21962" w="24345">
                <a:moveTo>
                  <a:pt x="12172" y="1"/>
                </a:moveTo>
                <a:cubicBezTo>
                  <a:pt x="11234" y="1"/>
                  <a:pt x="10280" y="122"/>
                  <a:pt x="9332" y="377"/>
                </a:cubicBezTo>
                <a:cubicBezTo>
                  <a:pt x="3483" y="1943"/>
                  <a:pt x="0" y="7976"/>
                  <a:pt x="1566" y="13825"/>
                </a:cubicBezTo>
                <a:cubicBezTo>
                  <a:pt x="2881" y="18722"/>
                  <a:pt x="7327" y="21961"/>
                  <a:pt x="12175" y="21961"/>
                </a:cubicBezTo>
                <a:cubicBezTo>
                  <a:pt x="13112" y="21961"/>
                  <a:pt x="14065" y="21840"/>
                  <a:pt x="15013" y="21586"/>
                </a:cubicBezTo>
                <a:cubicBezTo>
                  <a:pt x="20862" y="20021"/>
                  <a:pt x="24344" y="13988"/>
                  <a:pt x="22775" y="8139"/>
                </a:cubicBezTo>
                <a:cubicBezTo>
                  <a:pt x="21464" y="3240"/>
                  <a:pt x="17017" y="1"/>
                  <a:pt x="12172" y="1"/>
                </a:cubicBezTo>
                <a:close/>
              </a:path>
            </a:pathLst>
          </a:custGeom>
          <a:solidFill>
            <a:srgbClr val="BED600"/>
          </a:solidFill>
          <a:ln>
            <a:noFill/>
          </a:ln>
          <a:effectLst>
            <a:outerShdw blurRad="57150" rotWithShape="0" algn="bl" dir="5400000" dist="19050">
              <a:srgbClr val="000000">
                <a:alpha val="1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44"/>
          <p:cNvSpPr/>
          <p:nvPr/>
        </p:nvSpPr>
        <p:spPr>
          <a:xfrm rot="900061">
            <a:off x="3306337" y="1745895"/>
            <a:ext cx="315379" cy="292146"/>
          </a:xfrm>
          <a:custGeom>
            <a:rect b="b" l="l" r="r" t="t"/>
            <a:pathLst>
              <a:path extrusionOk="0" h="15970" w="17240">
                <a:moveTo>
                  <a:pt x="8998" y="0"/>
                </a:moveTo>
                <a:cubicBezTo>
                  <a:pt x="8072" y="0"/>
                  <a:pt x="7157" y="161"/>
                  <a:pt x="6276" y="480"/>
                </a:cubicBezTo>
                <a:cubicBezTo>
                  <a:pt x="2140" y="1987"/>
                  <a:pt x="0" y="6579"/>
                  <a:pt x="1503" y="10716"/>
                </a:cubicBezTo>
                <a:cubicBezTo>
                  <a:pt x="2648" y="13858"/>
                  <a:pt x="5668" y="15970"/>
                  <a:pt x="9018" y="15970"/>
                </a:cubicBezTo>
                <a:cubicBezTo>
                  <a:pt x="9944" y="15970"/>
                  <a:pt x="10859" y="15806"/>
                  <a:pt x="11739" y="15486"/>
                </a:cubicBezTo>
                <a:cubicBezTo>
                  <a:pt x="13740" y="14759"/>
                  <a:pt x="15336" y="13291"/>
                  <a:pt x="16241" y="11356"/>
                </a:cubicBezTo>
                <a:cubicBezTo>
                  <a:pt x="17142" y="9422"/>
                  <a:pt x="17240" y="7254"/>
                  <a:pt x="16513" y="5254"/>
                </a:cubicBezTo>
                <a:cubicBezTo>
                  <a:pt x="15368" y="2112"/>
                  <a:pt x="12348" y="0"/>
                  <a:pt x="89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44"/>
          <p:cNvSpPr txBox="1"/>
          <p:nvPr/>
        </p:nvSpPr>
        <p:spPr>
          <a:xfrm>
            <a:off x="3370843" y="1778384"/>
            <a:ext cx="1839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cs" sz="1300">
                <a:solidFill>
                  <a:srgbClr val="00338D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i="0" sz="1300" u="none" cap="none" strike="noStrike">
              <a:solidFill>
                <a:srgbClr val="00338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8" name="Google Shape;608;p44"/>
          <p:cNvSpPr/>
          <p:nvPr/>
        </p:nvSpPr>
        <p:spPr>
          <a:xfrm>
            <a:off x="3248237" y="2284113"/>
            <a:ext cx="445392" cy="401795"/>
          </a:xfrm>
          <a:custGeom>
            <a:rect b="b" l="l" r="r" t="t"/>
            <a:pathLst>
              <a:path extrusionOk="0" h="21962" w="24345">
                <a:moveTo>
                  <a:pt x="12172" y="1"/>
                </a:moveTo>
                <a:cubicBezTo>
                  <a:pt x="11234" y="1"/>
                  <a:pt x="10280" y="122"/>
                  <a:pt x="9332" y="377"/>
                </a:cubicBezTo>
                <a:cubicBezTo>
                  <a:pt x="3483" y="1943"/>
                  <a:pt x="0" y="7976"/>
                  <a:pt x="1566" y="13825"/>
                </a:cubicBezTo>
                <a:cubicBezTo>
                  <a:pt x="2881" y="18722"/>
                  <a:pt x="7327" y="21961"/>
                  <a:pt x="12175" y="21961"/>
                </a:cubicBezTo>
                <a:cubicBezTo>
                  <a:pt x="13112" y="21961"/>
                  <a:pt x="14065" y="21840"/>
                  <a:pt x="15013" y="21586"/>
                </a:cubicBezTo>
                <a:cubicBezTo>
                  <a:pt x="20862" y="20021"/>
                  <a:pt x="24344" y="13988"/>
                  <a:pt x="22775" y="8139"/>
                </a:cubicBezTo>
                <a:cubicBezTo>
                  <a:pt x="21464" y="3240"/>
                  <a:pt x="17017" y="1"/>
                  <a:pt x="12172" y="1"/>
                </a:cubicBezTo>
                <a:close/>
              </a:path>
            </a:pathLst>
          </a:custGeom>
          <a:solidFill>
            <a:srgbClr val="BED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4"/>
          <p:cNvSpPr/>
          <p:nvPr/>
        </p:nvSpPr>
        <p:spPr>
          <a:xfrm rot="900061">
            <a:off x="3306337" y="2337083"/>
            <a:ext cx="315379" cy="292146"/>
          </a:xfrm>
          <a:custGeom>
            <a:rect b="b" l="l" r="r" t="t"/>
            <a:pathLst>
              <a:path extrusionOk="0" h="15970" w="17240">
                <a:moveTo>
                  <a:pt x="8998" y="0"/>
                </a:moveTo>
                <a:cubicBezTo>
                  <a:pt x="8072" y="0"/>
                  <a:pt x="7157" y="161"/>
                  <a:pt x="6276" y="480"/>
                </a:cubicBezTo>
                <a:cubicBezTo>
                  <a:pt x="2140" y="1987"/>
                  <a:pt x="0" y="6579"/>
                  <a:pt x="1503" y="10716"/>
                </a:cubicBezTo>
                <a:cubicBezTo>
                  <a:pt x="2648" y="13858"/>
                  <a:pt x="5668" y="15970"/>
                  <a:pt x="9018" y="15970"/>
                </a:cubicBezTo>
                <a:cubicBezTo>
                  <a:pt x="9944" y="15970"/>
                  <a:pt x="10859" y="15806"/>
                  <a:pt x="11739" y="15486"/>
                </a:cubicBezTo>
                <a:cubicBezTo>
                  <a:pt x="13740" y="14759"/>
                  <a:pt x="15336" y="13291"/>
                  <a:pt x="16241" y="11356"/>
                </a:cubicBezTo>
                <a:cubicBezTo>
                  <a:pt x="17142" y="9422"/>
                  <a:pt x="17240" y="7254"/>
                  <a:pt x="16513" y="5254"/>
                </a:cubicBezTo>
                <a:cubicBezTo>
                  <a:pt x="15368" y="2112"/>
                  <a:pt x="12348" y="0"/>
                  <a:pt x="89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44"/>
          <p:cNvSpPr txBox="1"/>
          <p:nvPr/>
        </p:nvSpPr>
        <p:spPr>
          <a:xfrm>
            <a:off x="3370843" y="2369571"/>
            <a:ext cx="1839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cs" sz="1300">
                <a:solidFill>
                  <a:srgbClr val="00338D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i="0" sz="1300" u="none" cap="none" strike="noStrike">
              <a:solidFill>
                <a:srgbClr val="00338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1" name="Google Shape;611;p44"/>
          <p:cNvSpPr/>
          <p:nvPr/>
        </p:nvSpPr>
        <p:spPr>
          <a:xfrm>
            <a:off x="3248250" y="2870488"/>
            <a:ext cx="445392" cy="401795"/>
          </a:xfrm>
          <a:custGeom>
            <a:rect b="b" l="l" r="r" t="t"/>
            <a:pathLst>
              <a:path extrusionOk="0" h="21962" w="24345">
                <a:moveTo>
                  <a:pt x="12172" y="1"/>
                </a:moveTo>
                <a:cubicBezTo>
                  <a:pt x="11234" y="1"/>
                  <a:pt x="10280" y="122"/>
                  <a:pt x="9332" y="377"/>
                </a:cubicBezTo>
                <a:cubicBezTo>
                  <a:pt x="3483" y="1943"/>
                  <a:pt x="0" y="7976"/>
                  <a:pt x="1566" y="13825"/>
                </a:cubicBezTo>
                <a:cubicBezTo>
                  <a:pt x="2881" y="18722"/>
                  <a:pt x="7327" y="21961"/>
                  <a:pt x="12175" y="21961"/>
                </a:cubicBezTo>
                <a:cubicBezTo>
                  <a:pt x="13112" y="21961"/>
                  <a:pt x="14065" y="21840"/>
                  <a:pt x="15013" y="21586"/>
                </a:cubicBezTo>
                <a:cubicBezTo>
                  <a:pt x="20862" y="20021"/>
                  <a:pt x="24344" y="13988"/>
                  <a:pt x="22775" y="8139"/>
                </a:cubicBezTo>
                <a:cubicBezTo>
                  <a:pt x="21464" y="3240"/>
                  <a:pt x="17017" y="1"/>
                  <a:pt x="12172" y="1"/>
                </a:cubicBezTo>
                <a:close/>
              </a:path>
            </a:pathLst>
          </a:custGeom>
          <a:solidFill>
            <a:srgbClr val="BED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44"/>
          <p:cNvSpPr/>
          <p:nvPr/>
        </p:nvSpPr>
        <p:spPr>
          <a:xfrm rot="900061">
            <a:off x="3306349" y="2923458"/>
            <a:ext cx="315379" cy="292146"/>
          </a:xfrm>
          <a:custGeom>
            <a:rect b="b" l="l" r="r" t="t"/>
            <a:pathLst>
              <a:path extrusionOk="0" h="15970" w="17240">
                <a:moveTo>
                  <a:pt x="8998" y="0"/>
                </a:moveTo>
                <a:cubicBezTo>
                  <a:pt x="8072" y="0"/>
                  <a:pt x="7157" y="161"/>
                  <a:pt x="6276" y="480"/>
                </a:cubicBezTo>
                <a:cubicBezTo>
                  <a:pt x="2140" y="1987"/>
                  <a:pt x="0" y="6579"/>
                  <a:pt x="1503" y="10716"/>
                </a:cubicBezTo>
                <a:cubicBezTo>
                  <a:pt x="2648" y="13858"/>
                  <a:pt x="5668" y="15970"/>
                  <a:pt x="9018" y="15970"/>
                </a:cubicBezTo>
                <a:cubicBezTo>
                  <a:pt x="9944" y="15970"/>
                  <a:pt x="10859" y="15806"/>
                  <a:pt x="11739" y="15486"/>
                </a:cubicBezTo>
                <a:cubicBezTo>
                  <a:pt x="13740" y="14759"/>
                  <a:pt x="15336" y="13291"/>
                  <a:pt x="16241" y="11356"/>
                </a:cubicBezTo>
                <a:cubicBezTo>
                  <a:pt x="17142" y="9422"/>
                  <a:pt x="17240" y="7254"/>
                  <a:pt x="16513" y="5254"/>
                </a:cubicBezTo>
                <a:cubicBezTo>
                  <a:pt x="15368" y="2112"/>
                  <a:pt x="12348" y="0"/>
                  <a:pt x="89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44"/>
          <p:cNvSpPr txBox="1"/>
          <p:nvPr/>
        </p:nvSpPr>
        <p:spPr>
          <a:xfrm>
            <a:off x="3370855" y="2955946"/>
            <a:ext cx="1839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cs" sz="1300">
                <a:solidFill>
                  <a:srgbClr val="00338D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i="0" sz="1300" u="none" cap="none" strike="noStrike">
              <a:solidFill>
                <a:srgbClr val="00338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4" name="Google Shape;614;p44"/>
          <p:cNvSpPr/>
          <p:nvPr/>
        </p:nvSpPr>
        <p:spPr>
          <a:xfrm>
            <a:off x="3248250" y="3456875"/>
            <a:ext cx="445392" cy="401795"/>
          </a:xfrm>
          <a:custGeom>
            <a:rect b="b" l="l" r="r" t="t"/>
            <a:pathLst>
              <a:path extrusionOk="0" h="21962" w="24345">
                <a:moveTo>
                  <a:pt x="12172" y="1"/>
                </a:moveTo>
                <a:cubicBezTo>
                  <a:pt x="11234" y="1"/>
                  <a:pt x="10280" y="122"/>
                  <a:pt x="9332" y="377"/>
                </a:cubicBezTo>
                <a:cubicBezTo>
                  <a:pt x="3483" y="1943"/>
                  <a:pt x="0" y="7976"/>
                  <a:pt x="1566" y="13825"/>
                </a:cubicBezTo>
                <a:cubicBezTo>
                  <a:pt x="2881" y="18722"/>
                  <a:pt x="7327" y="21961"/>
                  <a:pt x="12175" y="21961"/>
                </a:cubicBezTo>
                <a:cubicBezTo>
                  <a:pt x="13112" y="21961"/>
                  <a:pt x="14065" y="21840"/>
                  <a:pt x="15013" y="21586"/>
                </a:cubicBezTo>
                <a:cubicBezTo>
                  <a:pt x="20862" y="20021"/>
                  <a:pt x="24344" y="13988"/>
                  <a:pt x="22775" y="8139"/>
                </a:cubicBezTo>
                <a:cubicBezTo>
                  <a:pt x="21464" y="3240"/>
                  <a:pt x="17017" y="1"/>
                  <a:pt x="12172" y="1"/>
                </a:cubicBezTo>
                <a:close/>
              </a:path>
            </a:pathLst>
          </a:custGeom>
          <a:solidFill>
            <a:srgbClr val="BED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4"/>
          <p:cNvSpPr/>
          <p:nvPr/>
        </p:nvSpPr>
        <p:spPr>
          <a:xfrm rot="900061">
            <a:off x="3306349" y="3509845"/>
            <a:ext cx="315379" cy="292146"/>
          </a:xfrm>
          <a:custGeom>
            <a:rect b="b" l="l" r="r" t="t"/>
            <a:pathLst>
              <a:path extrusionOk="0" h="15970" w="17240">
                <a:moveTo>
                  <a:pt x="8998" y="0"/>
                </a:moveTo>
                <a:cubicBezTo>
                  <a:pt x="8072" y="0"/>
                  <a:pt x="7157" y="161"/>
                  <a:pt x="6276" y="480"/>
                </a:cubicBezTo>
                <a:cubicBezTo>
                  <a:pt x="2140" y="1987"/>
                  <a:pt x="0" y="6579"/>
                  <a:pt x="1503" y="10716"/>
                </a:cubicBezTo>
                <a:cubicBezTo>
                  <a:pt x="2648" y="13858"/>
                  <a:pt x="5668" y="15970"/>
                  <a:pt x="9018" y="15970"/>
                </a:cubicBezTo>
                <a:cubicBezTo>
                  <a:pt x="9944" y="15970"/>
                  <a:pt x="10859" y="15806"/>
                  <a:pt x="11739" y="15486"/>
                </a:cubicBezTo>
                <a:cubicBezTo>
                  <a:pt x="13740" y="14759"/>
                  <a:pt x="15336" y="13291"/>
                  <a:pt x="16241" y="11356"/>
                </a:cubicBezTo>
                <a:cubicBezTo>
                  <a:pt x="17142" y="9422"/>
                  <a:pt x="17240" y="7254"/>
                  <a:pt x="16513" y="5254"/>
                </a:cubicBezTo>
                <a:cubicBezTo>
                  <a:pt x="15368" y="2112"/>
                  <a:pt x="12348" y="0"/>
                  <a:pt x="89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44"/>
          <p:cNvSpPr txBox="1"/>
          <p:nvPr/>
        </p:nvSpPr>
        <p:spPr>
          <a:xfrm>
            <a:off x="3370855" y="3542334"/>
            <a:ext cx="1839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cs" sz="1300">
                <a:solidFill>
                  <a:srgbClr val="00338D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i="0" sz="1300" u="none" cap="none" strike="noStrike">
              <a:solidFill>
                <a:srgbClr val="00338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7" name="Google Shape;617;p44"/>
          <p:cNvSpPr txBox="1"/>
          <p:nvPr/>
        </p:nvSpPr>
        <p:spPr>
          <a:xfrm>
            <a:off x="3973300" y="3049875"/>
            <a:ext cx="45384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5"/>
          <p:cNvSpPr txBox="1"/>
          <p:nvPr/>
        </p:nvSpPr>
        <p:spPr>
          <a:xfrm>
            <a:off x="901725" y="2676375"/>
            <a:ext cx="6048000" cy="13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800">
                <a:solidFill>
                  <a:srgbClr val="BED6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Děkuji</a:t>
            </a:r>
            <a:endParaRPr sz="3800">
              <a:solidFill>
                <a:srgbClr val="BED6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800">
                <a:solidFill>
                  <a:srgbClr val="BED6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za pozornost</a:t>
            </a:r>
            <a:endParaRPr sz="3800">
              <a:solidFill>
                <a:srgbClr val="BED6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23" name="Google Shape;623;p45"/>
          <p:cNvSpPr txBox="1"/>
          <p:nvPr/>
        </p:nvSpPr>
        <p:spPr>
          <a:xfrm>
            <a:off x="6647400" y="4057650"/>
            <a:ext cx="20586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"/>
          <p:cNvSpPr txBox="1"/>
          <p:nvPr/>
        </p:nvSpPr>
        <p:spPr>
          <a:xfrm>
            <a:off x="323300" y="983325"/>
            <a:ext cx="7520700" cy="31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7FE2"/>
              </a:buClr>
              <a:buSzPts val="1400"/>
              <a:buFont typeface="Montserrat"/>
              <a:buChar char="●"/>
            </a:pPr>
            <a:r>
              <a:rPr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První online reklamní banner z roku 1994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8900" lvl="0" marL="179999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307FE2"/>
              </a:buClr>
              <a:buSzPts val="1400"/>
              <a:buFont typeface="Montserrat"/>
              <a:buChar char="●"/>
            </a:pPr>
            <a:r>
              <a:rPr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WP29 Stanovisko 2/2010 k internetové reklamě zaměřené na chování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Reklama zaměřená na chování je </a:t>
            </a:r>
            <a:r>
              <a:rPr lang="cs" sz="12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založena na sledování uživatelů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surfujících po internetu a na </a:t>
            </a:r>
            <a:r>
              <a:rPr lang="cs" sz="12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postupném vytváření profilů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které jsou </a:t>
            </a:r>
            <a:r>
              <a:rPr lang="cs" sz="12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později využívány k poskytování reklamy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těmto uživatelům, která </a:t>
            </a:r>
            <a:r>
              <a:rPr lang="cs" sz="12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odpovídá jejich zájmům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27"/>
          <p:cNvSpPr/>
          <p:nvPr/>
        </p:nvSpPr>
        <p:spPr>
          <a:xfrm>
            <a:off x="323293" y="311227"/>
            <a:ext cx="551400" cy="551400"/>
          </a:xfrm>
          <a:prstGeom prst="ellipse">
            <a:avLst/>
          </a:prstGeom>
          <a:solidFill>
            <a:srgbClr val="307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8" name="Google Shape;308;p27"/>
          <p:cNvGrpSpPr/>
          <p:nvPr/>
        </p:nvGrpSpPr>
        <p:grpSpPr>
          <a:xfrm>
            <a:off x="438268" y="431639"/>
            <a:ext cx="321689" cy="361758"/>
            <a:chOff x="2523000" y="1954875"/>
            <a:chExt cx="262325" cy="295000"/>
          </a:xfrm>
        </p:grpSpPr>
        <p:sp>
          <p:nvSpPr>
            <p:cNvPr id="309" name="Google Shape;309;p27"/>
            <p:cNvSpPr/>
            <p:nvPr/>
          </p:nvSpPr>
          <p:spPr>
            <a:xfrm>
              <a:off x="2523000" y="1954875"/>
              <a:ext cx="262325" cy="295000"/>
            </a:xfrm>
            <a:custGeom>
              <a:rect b="b" l="l" r="r" t="t"/>
              <a:pathLst>
                <a:path extrusionOk="0" h="11800" w="10493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2595475" y="2024575"/>
              <a:ext cx="122100" cy="138650"/>
            </a:xfrm>
            <a:custGeom>
              <a:rect b="b" l="l" r="r" t="t"/>
              <a:pathLst>
                <a:path extrusionOk="0" h="5546" w="4884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1" name="Google Shape;311;p27"/>
          <p:cNvSpPr txBox="1"/>
          <p:nvPr/>
        </p:nvSpPr>
        <p:spPr>
          <a:xfrm>
            <a:off x="927600" y="345875"/>
            <a:ext cx="72888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Behaviorální reklama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 to je?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 b="1" sz="142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2" name="Google Shape;3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275" y="1320975"/>
            <a:ext cx="6197775" cy="8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8"/>
          <p:cNvSpPr txBox="1"/>
          <p:nvPr/>
        </p:nvSpPr>
        <p:spPr>
          <a:xfrm>
            <a:off x="323300" y="983325"/>
            <a:ext cx="7524000" cy="3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7FE2"/>
              </a:buClr>
              <a:buSzPts val="1400"/>
              <a:buFont typeface="Montserrat"/>
              <a:buChar char="●"/>
            </a:pPr>
            <a:r>
              <a:rPr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Programatická reklama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Programatická reklama je automatizovaný proces nákupu a prodeje reklamy online reklamního prostoru prostřednictvím aukcí. Zobrazuje reklamu individualizovaně na základě (nejen) údajů o uživatelích.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Řada typů - otevřená aukce, soukromá aukce, přímý prodej atd.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Konkrétní reklamní pozice/čas vs. zobrazení/imprese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8900" lvl="0" marL="179999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307FE2"/>
              </a:buClr>
              <a:buSzPts val="1400"/>
              <a:buFont typeface="Montserrat"/>
              <a:buChar char="●"/>
            </a:pPr>
            <a:r>
              <a:rPr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Nabídky v reálném čase/Real time bidding (RTB)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Způsob nákupu reklamního prostoru na základě jednotlivých zobrazení reklamy (impresí) prostřednictvím nabídek v téměř reálném čase (pod 100 milisekund).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28"/>
          <p:cNvSpPr/>
          <p:nvPr/>
        </p:nvSpPr>
        <p:spPr>
          <a:xfrm>
            <a:off x="323293" y="311227"/>
            <a:ext cx="551400" cy="551400"/>
          </a:xfrm>
          <a:prstGeom prst="ellipse">
            <a:avLst/>
          </a:prstGeom>
          <a:solidFill>
            <a:srgbClr val="307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9" name="Google Shape;319;p28"/>
          <p:cNvGrpSpPr/>
          <p:nvPr/>
        </p:nvGrpSpPr>
        <p:grpSpPr>
          <a:xfrm>
            <a:off x="438268" y="431639"/>
            <a:ext cx="321689" cy="361758"/>
            <a:chOff x="2523000" y="1954875"/>
            <a:chExt cx="262325" cy="295000"/>
          </a:xfrm>
        </p:grpSpPr>
        <p:sp>
          <p:nvSpPr>
            <p:cNvPr id="320" name="Google Shape;320;p28"/>
            <p:cNvSpPr/>
            <p:nvPr/>
          </p:nvSpPr>
          <p:spPr>
            <a:xfrm>
              <a:off x="2523000" y="1954875"/>
              <a:ext cx="262325" cy="295000"/>
            </a:xfrm>
            <a:custGeom>
              <a:rect b="b" l="l" r="r" t="t"/>
              <a:pathLst>
                <a:path extrusionOk="0" h="11800" w="10493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2595475" y="2024575"/>
              <a:ext cx="122100" cy="138650"/>
            </a:xfrm>
            <a:custGeom>
              <a:rect b="b" l="l" r="r" t="t"/>
              <a:pathLst>
                <a:path extrusionOk="0" h="5546" w="4884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28"/>
          <p:cNvSpPr txBox="1"/>
          <p:nvPr/>
        </p:nvSpPr>
        <p:spPr>
          <a:xfrm>
            <a:off x="927600" y="345875"/>
            <a:ext cx="72888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Behaviorální reklama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Programatická reklama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 b="1" sz="142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3" name="Google Shape;3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5325" y="2019200"/>
            <a:ext cx="3218999" cy="197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9"/>
          <p:cNvSpPr txBox="1"/>
          <p:nvPr/>
        </p:nvSpPr>
        <p:spPr>
          <a:xfrm>
            <a:off x="323300" y="983325"/>
            <a:ext cx="7524000" cy="3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29"/>
          <p:cNvSpPr/>
          <p:nvPr/>
        </p:nvSpPr>
        <p:spPr>
          <a:xfrm>
            <a:off x="323293" y="311227"/>
            <a:ext cx="551400" cy="551400"/>
          </a:xfrm>
          <a:prstGeom prst="ellipse">
            <a:avLst/>
          </a:prstGeom>
          <a:solidFill>
            <a:srgbClr val="307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0" name="Google Shape;330;p29"/>
          <p:cNvGrpSpPr/>
          <p:nvPr/>
        </p:nvGrpSpPr>
        <p:grpSpPr>
          <a:xfrm>
            <a:off x="438268" y="431639"/>
            <a:ext cx="321689" cy="361758"/>
            <a:chOff x="2523000" y="1954875"/>
            <a:chExt cx="262325" cy="295000"/>
          </a:xfrm>
        </p:grpSpPr>
        <p:sp>
          <p:nvSpPr>
            <p:cNvPr id="331" name="Google Shape;331;p29"/>
            <p:cNvSpPr/>
            <p:nvPr/>
          </p:nvSpPr>
          <p:spPr>
            <a:xfrm>
              <a:off x="2523000" y="1954875"/>
              <a:ext cx="262325" cy="295000"/>
            </a:xfrm>
            <a:custGeom>
              <a:rect b="b" l="l" r="r" t="t"/>
              <a:pathLst>
                <a:path extrusionOk="0" h="11800" w="10493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2595475" y="2024575"/>
              <a:ext cx="122100" cy="138650"/>
            </a:xfrm>
            <a:custGeom>
              <a:rect b="b" l="l" r="r" t="t"/>
              <a:pathLst>
                <a:path extrusionOk="0" h="5546" w="4884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" name="Google Shape;333;p29"/>
          <p:cNvSpPr txBox="1"/>
          <p:nvPr/>
        </p:nvSpPr>
        <p:spPr>
          <a:xfrm>
            <a:off x="927600" y="345875"/>
            <a:ext cx="72888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Behaviorální reklama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RTB ekosystém - hlavní aktéři a proces RTB aukce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 b="1" sz="142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4" name="Google Shape;3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950" y="862623"/>
            <a:ext cx="7452025" cy="395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 txBox="1"/>
          <p:nvPr/>
        </p:nvSpPr>
        <p:spPr>
          <a:xfrm>
            <a:off x="323300" y="983325"/>
            <a:ext cx="7524000" cy="3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30"/>
          <p:cNvSpPr/>
          <p:nvPr/>
        </p:nvSpPr>
        <p:spPr>
          <a:xfrm>
            <a:off x="323293" y="311227"/>
            <a:ext cx="551400" cy="551400"/>
          </a:xfrm>
          <a:prstGeom prst="ellipse">
            <a:avLst/>
          </a:prstGeom>
          <a:solidFill>
            <a:srgbClr val="307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1" name="Google Shape;341;p30"/>
          <p:cNvGrpSpPr/>
          <p:nvPr/>
        </p:nvGrpSpPr>
        <p:grpSpPr>
          <a:xfrm>
            <a:off x="438268" y="431639"/>
            <a:ext cx="321689" cy="361758"/>
            <a:chOff x="2523000" y="1954875"/>
            <a:chExt cx="262325" cy="295000"/>
          </a:xfrm>
        </p:grpSpPr>
        <p:sp>
          <p:nvSpPr>
            <p:cNvPr id="342" name="Google Shape;342;p30"/>
            <p:cNvSpPr/>
            <p:nvPr/>
          </p:nvSpPr>
          <p:spPr>
            <a:xfrm>
              <a:off x="2523000" y="1954875"/>
              <a:ext cx="262325" cy="295000"/>
            </a:xfrm>
            <a:custGeom>
              <a:rect b="b" l="l" r="r" t="t"/>
              <a:pathLst>
                <a:path extrusionOk="0" h="11800" w="10493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2595475" y="2024575"/>
              <a:ext cx="122100" cy="138650"/>
            </a:xfrm>
            <a:custGeom>
              <a:rect b="b" l="l" r="r" t="t"/>
              <a:pathLst>
                <a:path extrusionOk="0" h="5546" w="4884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" name="Google Shape;344;p30"/>
          <p:cNvSpPr txBox="1"/>
          <p:nvPr/>
        </p:nvSpPr>
        <p:spPr>
          <a:xfrm>
            <a:off x="927600" y="345875"/>
            <a:ext cx="72888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Behaviorální reklama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CMP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 b="1" sz="142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5" name="Google Shape;3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7175" y="793400"/>
            <a:ext cx="4622375" cy="76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5425" y="1971000"/>
            <a:ext cx="3316150" cy="28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150" y="1743150"/>
            <a:ext cx="5120974" cy="1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"/>
          <p:cNvSpPr txBox="1"/>
          <p:nvPr/>
        </p:nvSpPr>
        <p:spPr>
          <a:xfrm>
            <a:off x="323300" y="983325"/>
            <a:ext cx="7524000" cy="3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1400"/>
              <a:buFont typeface="Montserrat"/>
              <a:buChar char="●"/>
            </a:pPr>
            <a:r>
              <a:rPr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IAB Europe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IAB Europe je profesní organizací sdružující poskytovatele online reklamy. Jednou z aktivit je návrh standardu Transparency Consent Framework (TCF) - TCF 1.0, TCF 2.0, TCF 2.2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8900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BED600"/>
              </a:buClr>
              <a:buSzPts val="1400"/>
              <a:buFont typeface="Montserrat"/>
              <a:buChar char="●"/>
            </a:pPr>
            <a:r>
              <a:rPr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Transparency and Consent Framework (TCF)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TCF je mechanismus (postavený na jednotném protokolu), který usnadňuje správu preferencí uživatelů, tzn. i preferencí pro online behaviorální reklamu a hraje klíčovou roli v RTB.</a:t>
            </a:r>
            <a:endParaRPr sz="1200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Stanovuje jednotné standardizované podmínky, na které se všichni zapojení aktéři (Publisher, Vendor, CMP) mohou spoléhat.</a:t>
            </a:r>
            <a:endParaRPr sz="1200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31"/>
          <p:cNvSpPr/>
          <p:nvPr/>
        </p:nvSpPr>
        <p:spPr>
          <a:xfrm>
            <a:off x="323293" y="311227"/>
            <a:ext cx="551400" cy="551400"/>
          </a:xfrm>
          <a:prstGeom prst="ellipse">
            <a:avLst/>
          </a:prstGeom>
          <a:solidFill>
            <a:srgbClr val="BED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4" name="Google Shape;354;p31"/>
          <p:cNvGrpSpPr/>
          <p:nvPr/>
        </p:nvGrpSpPr>
        <p:grpSpPr>
          <a:xfrm>
            <a:off x="438268" y="431639"/>
            <a:ext cx="321689" cy="361758"/>
            <a:chOff x="2523000" y="1954875"/>
            <a:chExt cx="262325" cy="295000"/>
          </a:xfrm>
        </p:grpSpPr>
        <p:sp>
          <p:nvSpPr>
            <p:cNvPr id="355" name="Google Shape;355;p31"/>
            <p:cNvSpPr/>
            <p:nvPr/>
          </p:nvSpPr>
          <p:spPr>
            <a:xfrm>
              <a:off x="2523000" y="1954875"/>
              <a:ext cx="262325" cy="295000"/>
            </a:xfrm>
            <a:custGeom>
              <a:rect b="b" l="l" r="r" t="t"/>
              <a:pathLst>
                <a:path extrusionOk="0" h="11800" w="10493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2595475" y="2024575"/>
              <a:ext cx="122100" cy="138650"/>
            </a:xfrm>
            <a:custGeom>
              <a:rect b="b" l="l" r="r" t="t"/>
              <a:pathLst>
                <a:path extrusionOk="0" h="5546" w="4884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" name="Google Shape;357;p31"/>
          <p:cNvSpPr txBox="1"/>
          <p:nvPr/>
        </p:nvSpPr>
        <p:spPr>
          <a:xfrm>
            <a:off x="927600" y="345875"/>
            <a:ext cx="72888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IAB Europe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Transparency and Consent Framework (TCF)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 b="1" sz="142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2"/>
          <p:cNvSpPr txBox="1"/>
          <p:nvPr/>
        </p:nvSpPr>
        <p:spPr>
          <a:xfrm>
            <a:off x="1426100" y="1031250"/>
            <a:ext cx="7643400" cy="3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3" name="Google Shape;363;p32"/>
          <p:cNvSpPr/>
          <p:nvPr/>
        </p:nvSpPr>
        <p:spPr>
          <a:xfrm>
            <a:off x="323293" y="311227"/>
            <a:ext cx="551400" cy="551400"/>
          </a:xfrm>
          <a:prstGeom prst="ellipse">
            <a:avLst/>
          </a:prstGeom>
          <a:solidFill>
            <a:srgbClr val="BED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4" name="Google Shape;364;p32"/>
          <p:cNvGrpSpPr/>
          <p:nvPr/>
        </p:nvGrpSpPr>
        <p:grpSpPr>
          <a:xfrm>
            <a:off x="438268" y="431639"/>
            <a:ext cx="321689" cy="361758"/>
            <a:chOff x="2523000" y="1954875"/>
            <a:chExt cx="262325" cy="295000"/>
          </a:xfrm>
        </p:grpSpPr>
        <p:sp>
          <p:nvSpPr>
            <p:cNvPr id="365" name="Google Shape;365;p32"/>
            <p:cNvSpPr/>
            <p:nvPr/>
          </p:nvSpPr>
          <p:spPr>
            <a:xfrm>
              <a:off x="2523000" y="1954875"/>
              <a:ext cx="262325" cy="295000"/>
            </a:xfrm>
            <a:custGeom>
              <a:rect b="b" l="l" r="r" t="t"/>
              <a:pathLst>
                <a:path extrusionOk="0" h="11800" w="10493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2595475" y="2024575"/>
              <a:ext cx="122100" cy="138650"/>
            </a:xfrm>
            <a:custGeom>
              <a:rect b="b" l="l" r="r" t="t"/>
              <a:pathLst>
                <a:path extrusionOk="0" h="5546" w="4884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Google Shape;367;p32"/>
          <p:cNvSpPr txBox="1"/>
          <p:nvPr/>
        </p:nvSpPr>
        <p:spPr>
          <a:xfrm>
            <a:off x="927600" y="345875"/>
            <a:ext cx="72888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Rozhodnutí belgického DPA (APD)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Průběh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 b="1" sz="142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68" name="Google Shape;368;p32"/>
          <p:cNvGrpSpPr/>
          <p:nvPr/>
        </p:nvGrpSpPr>
        <p:grpSpPr>
          <a:xfrm>
            <a:off x="77475" y="2324900"/>
            <a:ext cx="7608149" cy="2438300"/>
            <a:chOff x="245319" y="2367100"/>
            <a:chExt cx="6861607" cy="2438300"/>
          </a:xfrm>
        </p:grpSpPr>
        <p:cxnSp>
          <p:nvCxnSpPr>
            <p:cNvPr id="369" name="Google Shape;369;p32"/>
            <p:cNvCxnSpPr/>
            <p:nvPr/>
          </p:nvCxnSpPr>
          <p:spPr>
            <a:xfrm flipH="1">
              <a:off x="1189244" y="3839900"/>
              <a:ext cx="6900" cy="3615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cxnSp>
          <p:nvCxnSpPr>
            <p:cNvPr id="370" name="Google Shape;370;p32"/>
            <p:cNvCxnSpPr/>
            <p:nvPr/>
          </p:nvCxnSpPr>
          <p:spPr>
            <a:xfrm>
              <a:off x="4235346" y="3874375"/>
              <a:ext cx="0" cy="3993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1" name="Google Shape;371;p32"/>
            <p:cNvCxnSpPr/>
            <p:nvPr/>
          </p:nvCxnSpPr>
          <p:spPr>
            <a:xfrm>
              <a:off x="6754264" y="3054824"/>
              <a:ext cx="0" cy="6903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cxnSp>
          <p:nvCxnSpPr>
            <p:cNvPr id="372" name="Google Shape;372;p32"/>
            <p:cNvCxnSpPr/>
            <p:nvPr/>
          </p:nvCxnSpPr>
          <p:spPr>
            <a:xfrm>
              <a:off x="5912375" y="3737643"/>
              <a:ext cx="0" cy="4416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sp>
          <p:nvSpPr>
            <p:cNvPr id="373" name="Google Shape;373;p32"/>
            <p:cNvSpPr/>
            <p:nvPr/>
          </p:nvSpPr>
          <p:spPr>
            <a:xfrm>
              <a:off x="1116900" y="3737764"/>
              <a:ext cx="144900" cy="144900"/>
            </a:xfrm>
            <a:prstGeom prst="ellipse">
              <a:avLst/>
            </a:prstGeom>
            <a:solidFill>
              <a:srgbClr val="BED600"/>
            </a:solidFill>
            <a:ln cap="flat" cmpd="sng" w="19050">
              <a:solidFill>
                <a:srgbClr val="BED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"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2511821" y="3752026"/>
              <a:ext cx="144900" cy="144900"/>
            </a:xfrm>
            <a:prstGeom prst="ellipse">
              <a:avLst/>
            </a:prstGeom>
            <a:solidFill>
              <a:srgbClr val="BED600"/>
            </a:solidFill>
            <a:ln cap="flat" cmpd="sng" w="19050">
              <a:solidFill>
                <a:srgbClr val="BED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"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3314120" y="3752014"/>
              <a:ext cx="144900" cy="144900"/>
            </a:xfrm>
            <a:prstGeom prst="ellipse">
              <a:avLst/>
            </a:prstGeom>
            <a:solidFill>
              <a:srgbClr val="BED600"/>
            </a:solidFill>
            <a:ln cap="flat" cmpd="sng" w="19050">
              <a:solidFill>
                <a:srgbClr val="BED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"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586475" y="3794475"/>
              <a:ext cx="4173600" cy="60000"/>
            </a:xfrm>
            <a:prstGeom prst="roundRect">
              <a:avLst>
                <a:gd fmla="val 50000" name="adj"/>
              </a:avLst>
            </a:prstGeom>
            <a:solidFill>
              <a:srgbClr val="BE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683380" y="3787850"/>
              <a:ext cx="2094600" cy="60000"/>
            </a:xfrm>
            <a:prstGeom prst="roundRect">
              <a:avLst>
                <a:gd fmla="val 50000" name="adj"/>
              </a:avLst>
            </a:prstGeom>
            <a:solidFill>
              <a:srgbClr val="BE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BED600"/>
                </a:highlight>
              </a:endParaRPr>
            </a:p>
          </p:txBody>
        </p:sp>
        <p:sp>
          <p:nvSpPr>
            <p:cNvPr id="378" name="Google Shape;378;p32"/>
            <p:cNvSpPr txBox="1"/>
            <p:nvPr/>
          </p:nvSpPr>
          <p:spPr>
            <a:xfrm>
              <a:off x="245319" y="2613950"/>
              <a:ext cx="7053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700">
                  <a:solidFill>
                    <a:srgbClr val="43434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APD rozhodnutí:</a:t>
              </a:r>
              <a:endParaRPr sz="7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700">
                  <a:solidFill>
                    <a:srgbClr val="43434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nesoulad TCF s GDPR</a:t>
              </a:r>
              <a:endParaRPr sz="7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79" name="Google Shape;379;p32"/>
            <p:cNvSpPr txBox="1"/>
            <p:nvPr/>
          </p:nvSpPr>
          <p:spPr>
            <a:xfrm>
              <a:off x="2027100" y="2735363"/>
              <a:ext cx="1041900" cy="78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80" name="Google Shape;380;p32"/>
            <p:cNvSpPr txBox="1"/>
            <p:nvPr/>
          </p:nvSpPr>
          <p:spPr>
            <a:xfrm>
              <a:off x="4620432" y="2651800"/>
              <a:ext cx="968700" cy="69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43434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APD posouvá lhůtu pro implementaci akčního plánu</a:t>
              </a:r>
              <a:endParaRPr sz="7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81" name="Google Shape;381;p32"/>
            <p:cNvSpPr txBox="1"/>
            <p:nvPr/>
          </p:nvSpPr>
          <p:spPr>
            <a:xfrm>
              <a:off x="5391425" y="2989700"/>
              <a:ext cx="1041900" cy="78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82" name="Google Shape;382;p32"/>
            <p:cNvSpPr txBox="1"/>
            <p:nvPr/>
          </p:nvSpPr>
          <p:spPr>
            <a:xfrm>
              <a:off x="836700" y="4293600"/>
              <a:ext cx="705300" cy="51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700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IAB podává odvolání k soudu</a:t>
              </a:r>
              <a:endParaRPr sz="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83" name="Google Shape;383;p32"/>
            <p:cNvSpPr txBox="1"/>
            <p:nvPr/>
          </p:nvSpPr>
          <p:spPr>
            <a:xfrm>
              <a:off x="2231633" y="4233600"/>
              <a:ext cx="705300" cy="51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700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Soud vznáší předběžnou otázku na SDEU</a:t>
              </a:r>
              <a:endParaRPr sz="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84" name="Google Shape;384;p32"/>
            <p:cNvSpPr txBox="1"/>
            <p:nvPr/>
          </p:nvSpPr>
          <p:spPr>
            <a:xfrm>
              <a:off x="3895449" y="4233600"/>
              <a:ext cx="705300" cy="51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700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IAB podává další odvolání</a:t>
              </a:r>
              <a:endParaRPr sz="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85" name="Google Shape;385;p32"/>
            <p:cNvSpPr txBox="1"/>
            <p:nvPr/>
          </p:nvSpPr>
          <p:spPr>
            <a:xfrm>
              <a:off x="5391423" y="4201400"/>
              <a:ext cx="1136700" cy="60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700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Belgický soud pozastavuje řízení do rozhodnutí SDEU</a:t>
              </a:r>
              <a:endParaRPr sz="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86" name="Google Shape;386;p32"/>
            <p:cNvSpPr txBox="1"/>
            <p:nvPr/>
          </p:nvSpPr>
          <p:spPr>
            <a:xfrm>
              <a:off x="6401625" y="2367100"/>
              <a:ext cx="705300" cy="64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700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Očekávané rozhodnutí SDEU o předběžné otázce</a:t>
              </a:r>
              <a:endParaRPr sz="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sp>
        <p:nvSpPr>
          <p:cNvPr id="387" name="Google Shape;387;p32"/>
          <p:cNvSpPr/>
          <p:nvPr/>
        </p:nvSpPr>
        <p:spPr>
          <a:xfrm>
            <a:off x="371434" y="3695576"/>
            <a:ext cx="160800" cy="144900"/>
          </a:xfrm>
          <a:prstGeom prst="ellipse">
            <a:avLst/>
          </a:prstGeom>
          <a:solidFill>
            <a:srgbClr val="BED600"/>
          </a:solidFill>
          <a:ln cap="flat" cmpd="sng" w="19050">
            <a:solidFill>
              <a:srgbClr val="BED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cxnSp>
        <p:nvCxnSpPr>
          <p:cNvPr id="388" name="Google Shape;388;p32"/>
          <p:cNvCxnSpPr/>
          <p:nvPr/>
        </p:nvCxnSpPr>
        <p:spPr>
          <a:xfrm flipH="1">
            <a:off x="451075" y="3019975"/>
            <a:ext cx="1500" cy="67560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389" name="Google Shape;389;p32"/>
          <p:cNvSpPr txBox="1"/>
          <p:nvPr/>
        </p:nvSpPr>
        <p:spPr>
          <a:xfrm>
            <a:off x="104425" y="3840475"/>
            <a:ext cx="694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2/2022</a:t>
            </a:r>
            <a:endParaRPr/>
          </a:p>
        </p:txBody>
      </p:sp>
      <p:sp>
        <p:nvSpPr>
          <p:cNvPr id="390" name="Google Shape;390;p32"/>
          <p:cNvSpPr txBox="1"/>
          <p:nvPr/>
        </p:nvSpPr>
        <p:spPr>
          <a:xfrm>
            <a:off x="874700" y="3403075"/>
            <a:ext cx="551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/2022</a:t>
            </a:r>
            <a:endParaRPr/>
          </a:p>
        </p:txBody>
      </p:sp>
      <p:sp>
        <p:nvSpPr>
          <p:cNvPr id="391" name="Google Shape;391;p32"/>
          <p:cNvSpPr/>
          <p:nvPr/>
        </p:nvSpPr>
        <p:spPr>
          <a:xfrm>
            <a:off x="7214209" y="3695576"/>
            <a:ext cx="160800" cy="144900"/>
          </a:xfrm>
          <a:prstGeom prst="ellipse">
            <a:avLst/>
          </a:prstGeom>
          <a:solidFill>
            <a:srgbClr val="BED600"/>
          </a:solidFill>
          <a:ln cap="flat" cmpd="sng" w="19050">
            <a:solidFill>
              <a:srgbClr val="BED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sp>
        <p:nvSpPr>
          <p:cNvPr id="392" name="Google Shape;392;p32"/>
          <p:cNvSpPr/>
          <p:nvPr/>
        </p:nvSpPr>
        <p:spPr>
          <a:xfrm>
            <a:off x="1770785" y="3695576"/>
            <a:ext cx="160800" cy="144900"/>
          </a:xfrm>
          <a:prstGeom prst="ellipse">
            <a:avLst/>
          </a:prstGeom>
          <a:solidFill>
            <a:srgbClr val="BED600"/>
          </a:solidFill>
          <a:ln cap="flat" cmpd="sng" w="19050">
            <a:solidFill>
              <a:srgbClr val="BED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sp>
        <p:nvSpPr>
          <p:cNvPr id="393" name="Google Shape;393;p32"/>
          <p:cNvSpPr/>
          <p:nvPr/>
        </p:nvSpPr>
        <p:spPr>
          <a:xfrm>
            <a:off x="4411198" y="3695576"/>
            <a:ext cx="160800" cy="144900"/>
          </a:xfrm>
          <a:prstGeom prst="ellipse">
            <a:avLst/>
          </a:prstGeom>
          <a:solidFill>
            <a:srgbClr val="BED600"/>
          </a:solidFill>
          <a:ln cap="flat" cmpd="sng" w="19050">
            <a:solidFill>
              <a:srgbClr val="BED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sp>
        <p:nvSpPr>
          <p:cNvPr id="394" name="Google Shape;394;p32"/>
          <p:cNvSpPr/>
          <p:nvPr/>
        </p:nvSpPr>
        <p:spPr>
          <a:xfrm>
            <a:off x="5363698" y="3695576"/>
            <a:ext cx="160800" cy="144900"/>
          </a:xfrm>
          <a:prstGeom prst="ellipse">
            <a:avLst/>
          </a:prstGeom>
          <a:solidFill>
            <a:srgbClr val="BED600"/>
          </a:solidFill>
          <a:ln cap="flat" cmpd="sng" w="19050">
            <a:solidFill>
              <a:srgbClr val="BED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sp>
        <p:nvSpPr>
          <p:cNvPr id="395" name="Google Shape;395;p32"/>
          <p:cNvSpPr/>
          <p:nvPr/>
        </p:nvSpPr>
        <p:spPr>
          <a:xfrm>
            <a:off x="6288948" y="3695576"/>
            <a:ext cx="160800" cy="144900"/>
          </a:xfrm>
          <a:prstGeom prst="ellipse">
            <a:avLst/>
          </a:prstGeom>
          <a:solidFill>
            <a:srgbClr val="BED600"/>
          </a:solidFill>
          <a:ln cap="flat" cmpd="sng" w="19050">
            <a:solidFill>
              <a:srgbClr val="BED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sp>
        <p:nvSpPr>
          <p:cNvPr id="396" name="Google Shape;396;p32"/>
          <p:cNvSpPr txBox="1"/>
          <p:nvPr/>
        </p:nvSpPr>
        <p:spPr>
          <a:xfrm>
            <a:off x="1503775" y="3840475"/>
            <a:ext cx="694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/2022</a:t>
            </a:r>
            <a:endParaRPr/>
          </a:p>
        </p:txBody>
      </p:sp>
      <p:cxnSp>
        <p:nvCxnSpPr>
          <p:cNvPr id="397" name="Google Shape;397;p32"/>
          <p:cNvCxnSpPr/>
          <p:nvPr/>
        </p:nvCxnSpPr>
        <p:spPr>
          <a:xfrm>
            <a:off x="1865475" y="3137850"/>
            <a:ext cx="5400" cy="54300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398" name="Google Shape;398;p32"/>
          <p:cNvSpPr txBox="1"/>
          <p:nvPr/>
        </p:nvSpPr>
        <p:spPr>
          <a:xfrm>
            <a:off x="1426100" y="2571750"/>
            <a:ext cx="7821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IAB předkládá akční plán</a:t>
            </a:r>
            <a:endParaRPr sz="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9" name="Google Shape;399;p32"/>
          <p:cNvSpPr txBox="1"/>
          <p:nvPr/>
        </p:nvSpPr>
        <p:spPr>
          <a:xfrm>
            <a:off x="2332700" y="3403075"/>
            <a:ext cx="694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/2022</a:t>
            </a:r>
            <a:endParaRPr/>
          </a:p>
        </p:txBody>
      </p:sp>
      <p:cxnSp>
        <p:nvCxnSpPr>
          <p:cNvPr id="400" name="Google Shape;400;p32"/>
          <p:cNvCxnSpPr/>
          <p:nvPr/>
        </p:nvCxnSpPr>
        <p:spPr>
          <a:xfrm flipH="1">
            <a:off x="3567650" y="3019975"/>
            <a:ext cx="1500" cy="67560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401" name="Google Shape;401;p32"/>
          <p:cNvSpPr txBox="1"/>
          <p:nvPr/>
        </p:nvSpPr>
        <p:spPr>
          <a:xfrm>
            <a:off x="2990739" y="2233363"/>
            <a:ext cx="1155300" cy="7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Akční plán schválen APD</a:t>
            </a:r>
            <a:endParaRPr sz="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2" name="Google Shape;402;p32"/>
          <p:cNvSpPr txBox="1"/>
          <p:nvPr/>
        </p:nvSpPr>
        <p:spPr>
          <a:xfrm>
            <a:off x="2310264" y="2404063"/>
            <a:ext cx="1155300" cy="7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3" name="Google Shape;403;p32"/>
          <p:cNvSpPr txBox="1"/>
          <p:nvPr/>
        </p:nvSpPr>
        <p:spPr>
          <a:xfrm>
            <a:off x="4773764" y="2851813"/>
            <a:ext cx="1155300" cy="7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4" name="Google Shape;404;p32"/>
          <p:cNvSpPr txBox="1"/>
          <p:nvPr/>
        </p:nvSpPr>
        <p:spPr>
          <a:xfrm>
            <a:off x="3200200" y="3840475"/>
            <a:ext cx="694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/2023</a:t>
            </a:r>
            <a:endParaRPr/>
          </a:p>
        </p:txBody>
      </p:sp>
      <p:sp>
        <p:nvSpPr>
          <p:cNvPr id="405" name="Google Shape;405;p32"/>
          <p:cNvSpPr txBox="1"/>
          <p:nvPr/>
        </p:nvSpPr>
        <p:spPr>
          <a:xfrm>
            <a:off x="4184563" y="3403075"/>
            <a:ext cx="69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2"/>
          <p:cNvSpPr txBox="1"/>
          <p:nvPr/>
        </p:nvSpPr>
        <p:spPr>
          <a:xfrm>
            <a:off x="5083063" y="3840475"/>
            <a:ext cx="694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/2023</a:t>
            </a:r>
            <a:endParaRPr/>
          </a:p>
        </p:txBody>
      </p:sp>
      <p:sp>
        <p:nvSpPr>
          <p:cNvPr id="407" name="Google Shape;407;p32"/>
          <p:cNvSpPr txBox="1"/>
          <p:nvPr/>
        </p:nvSpPr>
        <p:spPr>
          <a:xfrm>
            <a:off x="6947188" y="3840475"/>
            <a:ext cx="694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/>
          </a:p>
        </p:txBody>
      </p:sp>
      <p:sp>
        <p:nvSpPr>
          <p:cNvPr id="408" name="Google Shape;408;p32"/>
          <p:cNvSpPr txBox="1"/>
          <p:nvPr/>
        </p:nvSpPr>
        <p:spPr>
          <a:xfrm>
            <a:off x="5387863" y="4145275"/>
            <a:ext cx="69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2"/>
          <p:cNvSpPr txBox="1"/>
          <p:nvPr/>
        </p:nvSpPr>
        <p:spPr>
          <a:xfrm>
            <a:off x="6021938" y="3403075"/>
            <a:ext cx="694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9/</a:t>
            </a:r>
            <a:r>
              <a:rPr b="1" lang="cs" sz="700">
                <a:solidFill>
                  <a:srgbClr val="BED600"/>
                </a:solidFill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/>
          </a:p>
        </p:txBody>
      </p:sp>
      <p:cxnSp>
        <p:nvCxnSpPr>
          <p:cNvPr id="410" name="Google Shape;410;p32"/>
          <p:cNvCxnSpPr/>
          <p:nvPr/>
        </p:nvCxnSpPr>
        <p:spPr>
          <a:xfrm flipH="1">
            <a:off x="2676188" y="3876225"/>
            <a:ext cx="7800" cy="36150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1" name="Google Shape;411;p32"/>
          <p:cNvCxnSpPr/>
          <p:nvPr/>
        </p:nvCxnSpPr>
        <p:spPr>
          <a:xfrm>
            <a:off x="5444092" y="3296275"/>
            <a:ext cx="0" cy="39930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3"/>
          <p:cNvSpPr txBox="1"/>
          <p:nvPr/>
        </p:nvSpPr>
        <p:spPr>
          <a:xfrm>
            <a:off x="324000" y="862625"/>
            <a:ext cx="8568900" cy="37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 TCF nesplňuje podmínky GDPR, APD udělil pokutu 250k Euro a nařídil nápravu.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9850" lvl="0" marL="179999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BED600"/>
              </a:buClr>
              <a:buSzPts val="1100"/>
              <a:buFont typeface="Montserrat"/>
              <a:buChar char="●"/>
            </a:pPr>
            <a:r>
              <a:rPr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Zákonnost: TC string je osobní údaj, IAB Europe (společný) správce - chybějící právní základ pro zpracování TC string, právní základy nabízené TCF pro následné zpracování vendory jsou nedostatečné (</a:t>
            </a:r>
            <a:r>
              <a:rPr lang="cs" sz="1100">
                <a:solidFill>
                  <a:srgbClr val="307FE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oprávněný zájem nelze pro profilování a cílení reklamy a obsahu použít</a:t>
            </a: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);</a:t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    TC string -</a:t>
            </a:r>
            <a:r>
              <a:rPr lang="cs" sz="1100">
                <a:solidFill>
                  <a:srgbClr val="38363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unikátní alfanumerický kód (viz níže), CMP uloží tento kód do zařízení (do cookie s názvem euconsent-v2)</a:t>
            </a:r>
            <a:endParaRPr sz="1100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600">
                <a:solidFill>
                  <a:srgbClr val="383638"/>
                </a:solidFill>
                <a:highlight>
                  <a:srgbClr val="FFFFFF"/>
                </a:highlight>
              </a:rPr>
              <a:t>CPT3D0APT3D0AAHABBENCACgAP_AAH_AAAAAHfoBpDxkBSFCAGJoYtkgAAAGxwAAICACABAAoAAAABoAIAQAAAAQAAAgBAAAABIAIAIAAABAGEAAAAAAQAAAAQAAAEAAAAAAIQIAAAAAAiBAAAAAAAAAAAAAAABAQAAAgAAAAAIAQAAAAAEAgAAAAAAAAAAABAAAAAgd1AoAAWABUAC4AHAAQAAyABoADmAIgAigBMACeAFUALgAXwAxAB-AEJAIgAiQBSgCxAGWAM2AdwB3gD9AIQARYAtIBdQDAgGsAOoAfIBIICbQFqALzAZIA0oBqYDugAAA.f_gAD_gAAAAA</a:t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69850" lvl="0" marL="179999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BED600"/>
              </a:buClr>
              <a:buSzPts val="1100"/>
              <a:buFont typeface="Montserrat"/>
              <a:buChar char="●"/>
            </a:pP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" sz="1100">
                <a:solidFill>
                  <a:srgbClr val="307FE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Transparentnost a informace pro uživatele</a:t>
            </a: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: informace poskytované uživatelům prostřednictvím rozhraní CMP jsou příliš obecné a vágní pro porozumění povaze a rozsahu zpracování, zejména s ohledem na složitost TCF. Pro uživatele obtížné udržet kontrolu nad svými osobními údaji; Globální vendor list – příliš mnoho subjektů;</a:t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69850" lvl="0" marL="179999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1100"/>
              <a:buFont typeface="Montserrat"/>
              <a:buChar char="●"/>
            </a:pPr>
            <a:r>
              <a:rPr lang="cs" sz="1100">
                <a:solidFill>
                  <a:srgbClr val="307FE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Odpovědnost, bezpečnost a ochrana údajů již od návrhu/standardně</a:t>
            </a: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 : chybějící organizačních a technické opatření, včetně zajištění účinného výkonu práv subjektu údajů, sledování platnosti a integrity voleb uživatelů, soulad TCF s GDPR není dostatečně zaručen ani prokázán;</a:t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69850" lvl="0" marL="179999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ED600"/>
              </a:buClr>
              <a:buSzPts val="1100"/>
              <a:buFont typeface="Montserrat"/>
              <a:buChar char="●"/>
            </a:pPr>
            <a:r>
              <a:rPr lang="cs" sz="1100">
                <a:solidFill>
                  <a:srgbClr val="202124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Další povinnosti týkající se správce zpracovávajícího osobní údaje ve velkém měřítku: vedení záznamů činností zpracování, jmenování DPO a provedení DPIA.</a:t>
            </a:r>
            <a:endParaRPr sz="600">
              <a:solidFill>
                <a:srgbClr val="383638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cs" sz="1200">
                <a:solidFill>
                  <a:srgbClr val="307FE2"/>
                </a:solidFill>
                <a:latin typeface="Montserrat"/>
                <a:ea typeface="Montserrat"/>
                <a:cs typeface="Montserrat"/>
                <a:sym typeface="Montserrat"/>
              </a:rPr>
              <a:t>Řeší aktuální TCF 2.2</a:t>
            </a:r>
            <a:endParaRPr sz="1300">
              <a:solidFill>
                <a:srgbClr val="307FE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7" name="Google Shape;417;p33"/>
          <p:cNvSpPr/>
          <p:nvPr/>
        </p:nvSpPr>
        <p:spPr>
          <a:xfrm>
            <a:off x="323293" y="311227"/>
            <a:ext cx="551400" cy="551400"/>
          </a:xfrm>
          <a:prstGeom prst="ellipse">
            <a:avLst/>
          </a:prstGeom>
          <a:solidFill>
            <a:srgbClr val="BED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8" name="Google Shape;418;p33"/>
          <p:cNvGrpSpPr/>
          <p:nvPr/>
        </p:nvGrpSpPr>
        <p:grpSpPr>
          <a:xfrm>
            <a:off x="438268" y="431639"/>
            <a:ext cx="321689" cy="361758"/>
            <a:chOff x="2523000" y="1954875"/>
            <a:chExt cx="262325" cy="295000"/>
          </a:xfrm>
        </p:grpSpPr>
        <p:sp>
          <p:nvSpPr>
            <p:cNvPr id="419" name="Google Shape;419;p33"/>
            <p:cNvSpPr/>
            <p:nvPr/>
          </p:nvSpPr>
          <p:spPr>
            <a:xfrm>
              <a:off x="2523000" y="1954875"/>
              <a:ext cx="262325" cy="295000"/>
            </a:xfrm>
            <a:custGeom>
              <a:rect b="b" l="l" r="r" t="t"/>
              <a:pathLst>
                <a:path extrusionOk="0" h="11800" w="10493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3"/>
            <p:cNvSpPr/>
            <p:nvPr/>
          </p:nvSpPr>
          <p:spPr>
            <a:xfrm>
              <a:off x="2595475" y="2024575"/>
              <a:ext cx="122100" cy="138650"/>
            </a:xfrm>
            <a:custGeom>
              <a:rect b="b" l="l" r="r" t="t"/>
              <a:pathLst>
                <a:path extrusionOk="0" h="5546" w="4884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1" name="Google Shape;421;p33"/>
          <p:cNvSpPr txBox="1"/>
          <p:nvPr/>
        </p:nvSpPr>
        <p:spPr>
          <a:xfrm>
            <a:off x="927600" y="345875"/>
            <a:ext cx="72888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IAB Europe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Předmět rozhodnutí APD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 b="1" sz="142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